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305" r:id="rId3"/>
    <p:sldId id="292" r:id="rId4"/>
    <p:sldId id="289" r:id="rId5"/>
    <p:sldId id="288" r:id="rId6"/>
    <p:sldId id="301" r:id="rId7"/>
    <p:sldId id="293" r:id="rId8"/>
    <p:sldId id="308" r:id="rId9"/>
    <p:sldId id="309" r:id="rId10"/>
    <p:sldId id="313" r:id="rId11"/>
    <p:sldId id="312" r:id="rId12"/>
    <p:sldId id="295" r:id="rId13"/>
  </p:sldIdLst>
  <p:sldSz cx="9144000" cy="5143500" type="screen16x9"/>
  <p:notesSz cx="6858000" cy="9144000"/>
  <p:embeddedFontLst>
    <p:embeddedFont>
      <p:font typeface="#9Slide01 Tieu de ngan" panose="020B0604020202020204" charset="0"/>
      <p:bold r:id="rId15"/>
    </p:embeddedFont>
    <p:embeddedFont>
      <p:font typeface="Bahnschrift Condensed" panose="020B0502040204020203" pitchFamily="34" charset="0"/>
      <p:regular r:id="rId16"/>
      <p:bold r:id="rId17"/>
    </p:embeddedFont>
    <p:embeddedFont>
      <p:font typeface="Bahnschrift Light SemiCondensed" panose="020B0502040204020203" pitchFamily="34" charset="0"/>
      <p:regular r:id="rId18"/>
    </p:embeddedFont>
    <p:embeddedFont>
      <p:font typeface="Bahnschrift SemiBold SemiConden" panose="020B0502040204020203" pitchFamily="34" charset="0"/>
      <p:bold r:id="rId19"/>
    </p:embeddedFont>
    <p:embeddedFont>
      <p:font typeface="Brush Script MT" panose="03060802040406070304" pitchFamily="66" charset="0"/>
      <p:italic r:id="rId20"/>
    </p:embeddedFont>
    <p:embeddedFont>
      <p:font typeface="Fira Sans Extra Condensed Black" panose="020B0A03050000020004" pitchFamily="34" charset="0"/>
      <p:bold r:id="rId21"/>
      <p:boldItalic r:id="rId22"/>
    </p:embeddedFont>
    <p:embeddedFont>
      <p:font typeface="Raleway Thin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4122A4D-2AE0-4453-A8FD-F46DF0A8BC47}">
          <p14:sldIdLst>
            <p14:sldId id="256"/>
            <p14:sldId id="305"/>
            <p14:sldId id="292"/>
            <p14:sldId id="289"/>
            <p14:sldId id="288"/>
            <p14:sldId id="301"/>
            <p14:sldId id="293"/>
            <p14:sldId id="308"/>
            <p14:sldId id="309"/>
            <p14:sldId id="313"/>
            <p14:sldId id="312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4608" userDrawn="1">
          <p15:clr>
            <a:srgbClr val="A4A3A4"/>
          </p15:clr>
        </p15:guide>
        <p15:guide id="4" orient="horz" pos="2916" userDrawn="1">
          <p15:clr>
            <a:srgbClr val="A4A3A4"/>
          </p15:clr>
        </p15:guide>
        <p15:guide id="5" orient="horz" pos="1764" userDrawn="1">
          <p15:clr>
            <a:srgbClr val="A4A3A4"/>
          </p15:clr>
        </p15:guide>
        <p15:guide id="6" orient="horz" pos="21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91A010105 - Vũ Quốc Huy" initials="1VQH" lastIdx="1" clrIdx="0">
    <p:extLst>
      <p:ext uri="{19B8F6BF-5375-455C-9EA6-DF929625EA0E}">
        <p15:presenceInfo xmlns:p15="http://schemas.microsoft.com/office/powerpoint/2012/main" userId="191A010105 - Vũ Quốc Hu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7EA"/>
    <a:srgbClr val="0DEE64"/>
    <a:srgbClr val="F28154"/>
    <a:srgbClr val="0AB14A"/>
    <a:srgbClr val="0067B2"/>
    <a:srgbClr val="F26F1E"/>
    <a:srgbClr val="8C8C8C"/>
    <a:srgbClr val="E37C29"/>
    <a:srgbClr val="056FB0"/>
    <a:srgbClr val="2B3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660"/>
  </p:normalViewPr>
  <p:slideViewPr>
    <p:cSldViewPr>
      <p:cViewPr varScale="1">
        <p:scale>
          <a:sx n="113" d="100"/>
          <a:sy n="113" d="100"/>
        </p:scale>
        <p:origin x="1080" y="-134"/>
      </p:cViewPr>
      <p:guideLst>
        <p:guide orient="horz" pos="372"/>
        <p:guide pos="240"/>
        <p:guide pos="4608"/>
        <p:guide orient="horz" pos="2916"/>
        <p:guide orient="horz" pos="1764"/>
        <p:guide orient="horz" pos="21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2eeea5bd4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2eeea5bd4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B4395-9E31-4F96-89D5-055AE8FEE241}"/>
              </a:ext>
            </a:extLst>
          </p:cNvPr>
          <p:cNvSpPr/>
          <p:nvPr userDrawn="1"/>
        </p:nvSpPr>
        <p:spPr>
          <a:xfrm>
            <a:off x="-1371600" y="2595627"/>
            <a:ext cx="838200" cy="437788"/>
          </a:xfrm>
          <a:prstGeom prst="rect">
            <a:avLst/>
          </a:prstGeom>
          <a:solidFill>
            <a:srgbClr val="008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 Goals Infographic by Slidesgo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D3564A11-AEF2-49BD-9F34-C624D49FF382}"/>
              </a:ext>
            </a:extLst>
          </p:cNvPr>
          <p:cNvSpPr txBox="1"/>
          <p:nvPr userDrawn="1"/>
        </p:nvSpPr>
        <p:spPr>
          <a:xfrm>
            <a:off x="0" y="-15123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FC36B-7982-4056-A512-4E81D0D9E7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60112"/>
            <a:ext cx="885450" cy="30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B8C1750-BAE2-44D2-AF27-25BD751FEE44}"/>
              </a:ext>
            </a:extLst>
          </p:cNvPr>
          <p:cNvGrpSpPr/>
          <p:nvPr userDrawn="1"/>
        </p:nvGrpSpPr>
        <p:grpSpPr>
          <a:xfrm>
            <a:off x="-1371600" y="285750"/>
            <a:ext cx="838200" cy="2747665"/>
            <a:chOff x="-1371600" y="285750"/>
            <a:chExt cx="838200" cy="27476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9912959-A7D8-4129-87BC-0551A3439ADF}"/>
                </a:ext>
              </a:extLst>
            </p:cNvPr>
            <p:cNvGrpSpPr/>
            <p:nvPr userDrawn="1"/>
          </p:nvGrpSpPr>
          <p:grpSpPr>
            <a:xfrm>
              <a:off x="-1371600" y="285750"/>
              <a:ext cx="838200" cy="2181142"/>
              <a:chOff x="-2209800" y="292608"/>
              <a:chExt cx="838200" cy="218114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BEA940-5B95-48B3-9433-A8ABB12D2731}"/>
                  </a:ext>
                </a:extLst>
              </p:cNvPr>
              <p:cNvSpPr/>
              <p:nvPr/>
            </p:nvSpPr>
            <p:spPr>
              <a:xfrm>
                <a:off x="-2209800" y="292608"/>
                <a:ext cx="838200" cy="450342"/>
              </a:xfrm>
              <a:prstGeom prst="rect">
                <a:avLst/>
              </a:prstGeom>
              <a:solidFill>
                <a:srgbClr val="0067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934A1E-BD8F-4C55-8B20-04CC52665794}"/>
                  </a:ext>
                </a:extLst>
              </p:cNvPr>
              <p:cNvSpPr/>
              <p:nvPr/>
            </p:nvSpPr>
            <p:spPr>
              <a:xfrm>
                <a:off x="-2209800" y="865308"/>
                <a:ext cx="838200" cy="450342"/>
              </a:xfrm>
              <a:prstGeom prst="rect">
                <a:avLst/>
              </a:prstGeom>
              <a:solidFill>
                <a:srgbClr val="F26F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0CCB59-42DC-49DB-AB7E-9A065EA63358}"/>
                  </a:ext>
                </a:extLst>
              </p:cNvPr>
              <p:cNvSpPr/>
              <p:nvPr/>
            </p:nvSpPr>
            <p:spPr>
              <a:xfrm>
                <a:off x="-2209800" y="1444358"/>
                <a:ext cx="838200" cy="450342"/>
              </a:xfrm>
              <a:prstGeom prst="rect">
                <a:avLst/>
              </a:prstGeom>
              <a:solidFill>
                <a:srgbClr val="0AB1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677255-A40E-4E46-BC79-0FED9ED28EF3}"/>
                  </a:ext>
                </a:extLst>
              </p:cNvPr>
              <p:cNvSpPr/>
              <p:nvPr/>
            </p:nvSpPr>
            <p:spPr>
              <a:xfrm>
                <a:off x="-2209800" y="2023408"/>
                <a:ext cx="838200" cy="450342"/>
              </a:xfrm>
              <a:prstGeom prst="rect">
                <a:avLst/>
              </a:prstGeom>
              <a:solidFill>
                <a:srgbClr val="FFFF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E"/>
                  </a:solidFill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6E333E2-C129-4C13-9CFE-8C0B2822CEA3}"/>
                </a:ext>
              </a:extLst>
            </p:cNvPr>
            <p:cNvSpPr/>
            <p:nvPr userDrawn="1"/>
          </p:nvSpPr>
          <p:spPr>
            <a:xfrm>
              <a:off x="-1371600" y="2595627"/>
              <a:ext cx="838200" cy="437788"/>
            </a:xfrm>
            <a:prstGeom prst="rect">
              <a:avLst/>
            </a:prstGeom>
            <a:solidFill>
              <a:srgbClr val="008D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CC53F5-A2F2-46FC-8B1C-403657D4B964}"/>
              </a:ext>
            </a:extLst>
          </p:cNvPr>
          <p:cNvGrpSpPr/>
          <p:nvPr/>
        </p:nvGrpSpPr>
        <p:grpSpPr>
          <a:xfrm>
            <a:off x="457201" y="-1543049"/>
            <a:ext cx="8229598" cy="8229598"/>
            <a:chOff x="457201" y="-1543049"/>
            <a:chExt cx="8229598" cy="82295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C43934-4451-4B17-BAB9-601EC138892D}"/>
                </a:ext>
              </a:extLst>
            </p:cNvPr>
            <p:cNvSpPr/>
            <p:nvPr/>
          </p:nvSpPr>
          <p:spPr>
            <a:xfrm>
              <a:off x="457201" y="-1543049"/>
              <a:ext cx="8229598" cy="8229598"/>
            </a:xfrm>
            <a:prstGeom prst="ellipse">
              <a:avLst/>
            </a:prstGeom>
            <a:solidFill>
              <a:srgbClr val="0AB14A">
                <a:lumMod val="40000"/>
                <a:lumOff val="60000"/>
                <a:alpha val="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F3C4E748-ABCD-4259-BDFB-EFD0FDA674B0}"/>
                </a:ext>
              </a:extLst>
            </p:cNvPr>
            <p:cNvSpPr/>
            <p:nvPr/>
          </p:nvSpPr>
          <p:spPr>
            <a:xfrm>
              <a:off x="1143001" y="-857249"/>
              <a:ext cx="6857998" cy="6857998"/>
            </a:xfrm>
            <a:prstGeom prst="ellipse">
              <a:avLst/>
            </a:prstGeom>
            <a:solidFill>
              <a:srgbClr val="0AB14A">
                <a:lumMod val="60000"/>
                <a:lumOff val="40000"/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330B7388-DA9F-4DFA-9119-2195B7CEF63C}"/>
                </a:ext>
              </a:extLst>
            </p:cNvPr>
            <p:cNvSpPr/>
            <p:nvPr/>
          </p:nvSpPr>
          <p:spPr>
            <a:xfrm>
              <a:off x="2103121" y="102871"/>
              <a:ext cx="4937758" cy="4937758"/>
            </a:xfrm>
            <a:prstGeom prst="ellipse">
              <a:avLst/>
            </a:prstGeom>
            <a:solidFill>
              <a:srgbClr val="0AB14A">
                <a:lumMod val="60000"/>
                <a:lumOff val="40000"/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1470FA-A850-4930-B9B1-4D5CD493B48B}"/>
              </a:ext>
            </a:extLst>
          </p:cNvPr>
          <p:cNvSpPr txBox="1"/>
          <p:nvPr/>
        </p:nvSpPr>
        <p:spPr>
          <a:xfrm>
            <a:off x="214495" y="-45725"/>
            <a:ext cx="861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Quản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lý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dự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án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1 _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Nhóm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6</a:t>
            </a:r>
          </a:p>
          <a:p>
            <a:pPr algn="ctr"/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Phần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mềm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quản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lý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533EE9B-335E-4757-A080-F6511B3BA52B}"/>
              </a:ext>
            </a:extLst>
          </p:cNvPr>
          <p:cNvSpPr txBox="1"/>
          <p:nvPr/>
        </p:nvSpPr>
        <p:spPr>
          <a:xfrm>
            <a:off x="3108438" y="1257860"/>
            <a:ext cx="3435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Bán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giày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cao</a:t>
            </a:r>
            <a:r>
              <a:rPr lang="en-US" sz="4000" dirty="0">
                <a:solidFill>
                  <a:srgbClr val="F26F1E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solidFill>
                  <a:srgbClr val="F26F1E"/>
                </a:solidFill>
                <a:latin typeface="Bahnschrift Condensed" panose="020B0502040204020203" pitchFamily="34" charset="0"/>
              </a:rPr>
              <a:t>gót</a:t>
            </a:r>
            <a:endParaRPr lang="en-US" sz="4000" dirty="0">
              <a:solidFill>
                <a:srgbClr val="F26F1E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7F2DCE-49F8-494A-850B-6C33B190D3CC}"/>
              </a:ext>
            </a:extLst>
          </p:cNvPr>
          <p:cNvGrpSpPr/>
          <p:nvPr/>
        </p:nvGrpSpPr>
        <p:grpSpPr>
          <a:xfrm>
            <a:off x="3048000" y="1184584"/>
            <a:ext cx="3048000" cy="177225"/>
            <a:chOff x="3048000" y="1070927"/>
            <a:chExt cx="3048000" cy="17722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FDD6382-51EC-43A8-8DB2-7829C33FE975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1171259"/>
              <a:ext cx="3048000" cy="0"/>
            </a:xfrm>
            <a:prstGeom prst="line">
              <a:avLst/>
            </a:prstGeom>
            <a:ln w="28575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F1C361-8D34-408D-AC54-AC9873D9D515}"/>
                </a:ext>
              </a:extLst>
            </p:cNvPr>
            <p:cNvGrpSpPr/>
            <p:nvPr/>
          </p:nvGrpSpPr>
          <p:grpSpPr>
            <a:xfrm>
              <a:off x="4457700" y="1070927"/>
              <a:ext cx="228600" cy="177225"/>
              <a:chOff x="2971800" y="1332486"/>
              <a:chExt cx="228600" cy="17722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97513B9-F1C2-4E0D-A3AF-55C36E75E3E0}"/>
                  </a:ext>
                </a:extLst>
              </p:cNvPr>
              <p:cNvCxnSpPr/>
              <p:nvPr/>
            </p:nvCxnSpPr>
            <p:spPr>
              <a:xfrm flipH="1">
                <a:off x="2971800" y="1332486"/>
                <a:ext cx="152400" cy="177225"/>
              </a:xfrm>
              <a:prstGeom prst="line">
                <a:avLst/>
              </a:prstGeom>
              <a:ln w="28575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7674EC1-9A11-44FE-892D-15C51856C78C}"/>
                  </a:ext>
                </a:extLst>
              </p:cNvPr>
              <p:cNvCxnSpPr/>
              <p:nvPr/>
            </p:nvCxnSpPr>
            <p:spPr>
              <a:xfrm flipH="1">
                <a:off x="3048000" y="1332486"/>
                <a:ext cx="152400" cy="177225"/>
              </a:xfrm>
              <a:prstGeom prst="line">
                <a:avLst/>
              </a:prstGeom>
              <a:ln w="28575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F14E37-D46D-4C09-8F5A-C1A624ADD054}"/>
              </a:ext>
            </a:extLst>
          </p:cNvPr>
          <p:cNvGrpSpPr/>
          <p:nvPr/>
        </p:nvGrpSpPr>
        <p:grpSpPr>
          <a:xfrm>
            <a:off x="4358098" y="1932985"/>
            <a:ext cx="4785901" cy="2723429"/>
            <a:chOff x="4880226" y="2281960"/>
            <a:chExt cx="3583450" cy="187594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FA0E2C2-49F5-439A-882F-D786B7DEBB58}"/>
                </a:ext>
              </a:extLst>
            </p:cNvPr>
            <p:cNvSpPr/>
            <p:nvPr/>
          </p:nvSpPr>
          <p:spPr>
            <a:xfrm>
              <a:off x="4880226" y="2564724"/>
              <a:ext cx="3583450" cy="15488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: Rounded Corners 221">
              <a:extLst>
                <a:ext uri="{FF2B5EF4-FFF2-40B4-BE49-F238E27FC236}">
                  <a16:creationId xmlns:a16="http://schemas.microsoft.com/office/drawing/2014/main" id="{E0304EC9-1B3B-420E-BE7F-D7A89CAD449A}"/>
                </a:ext>
              </a:extLst>
            </p:cNvPr>
            <p:cNvSpPr/>
            <p:nvPr/>
          </p:nvSpPr>
          <p:spPr>
            <a:xfrm flipV="1">
              <a:off x="6065627" y="2313609"/>
              <a:ext cx="1212648" cy="4446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E41503-FAD4-4450-85CD-E1ED79EBCF73}"/>
                </a:ext>
              </a:extLst>
            </p:cNvPr>
            <p:cNvSpPr txBox="1"/>
            <p:nvPr/>
          </p:nvSpPr>
          <p:spPr>
            <a:xfrm>
              <a:off x="6237537" y="2281960"/>
              <a:ext cx="86882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SVTH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4EF77C-6142-43DF-BC6A-D57939FB150C}"/>
                </a:ext>
              </a:extLst>
            </p:cNvPr>
            <p:cNvSpPr txBox="1"/>
            <p:nvPr/>
          </p:nvSpPr>
          <p:spPr>
            <a:xfrm>
              <a:off x="5079475" y="2822295"/>
              <a:ext cx="3247270" cy="1335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+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Nguyễn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Thị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Phương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Anh_PH28990</a:t>
              </a:r>
            </a:p>
            <a:p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+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Đinh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Thị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Quỳnh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Nga_PH28985</a:t>
              </a:r>
            </a:p>
            <a:p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+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Trịnh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Thị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Thủy_PH28986</a:t>
              </a:r>
            </a:p>
            <a:p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+ </a:t>
              </a:r>
              <a:r>
                <a:rPr lang="en-US" sz="2400" spc="140" dirty="0" err="1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Nguyễn</a:t>
              </a:r>
              <a:r>
                <a:rPr lang="en-US" sz="2400" spc="140" dirty="0">
                  <a:solidFill>
                    <a:srgbClr val="F26F1E"/>
                  </a:solidFill>
                  <a:latin typeface="Bahnschrift Condensed" panose="020B0502040204020203" pitchFamily="34" charset="0"/>
                </a:rPr>
                <a:t> Xuân Quang_PH28947</a:t>
              </a:r>
            </a:p>
            <a:p>
              <a:endParaRPr lang="en-US" sz="2400" spc="140" dirty="0">
                <a:solidFill>
                  <a:srgbClr val="F26F1E"/>
                </a:solidFill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16DD55F7-7DD7-4A81-AA29-B9FBB3F7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15" y="2578100"/>
            <a:ext cx="3615905" cy="122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0468EDE-36C4-424D-972E-BADB0B2F621C}"/>
              </a:ext>
            </a:extLst>
          </p:cNvPr>
          <p:cNvCxnSpPr>
            <a:cxnSpLocks/>
          </p:cNvCxnSpPr>
          <p:nvPr/>
        </p:nvCxnSpPr>
        <p:spPr>
          <a:xfrm>
            <a:off x="0" y="4677009"/>
            <a:ext cx="9144000" cy="0"/>
          </a:xfrm>
          <a:prstGeom prst="line">
            <a:avLst/>
          </a:prstGeom>
          <a:ln w="28575">
            <a:solidFill>
              <a:srgbClr val="F26F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53B0651A-3C83-4ACE-99BA-72456CD44830}"/>
              </a:ext>
            </a:extLst>
          </p:cNvPr>
          <p:cNvSpPr/>
          <p:nvPr/>
        </p:nvSpPr>
        <p:spPr>
          <a:xfrm>
            <a:off x="4253688" y="4629150"/>
            <a:ext cx="104411" cy="104411"/>
          </a:xfrm>
          <a:prstGeom prst="ellipse">
            <a:avLst/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DB44C4E-D4DB-4894-AACE-CBD012129BFB}"/>
              </a:ext>
            </a:extLst>
          </p:cNvPr>
          <p:cNvSpPr/>
          <p:nvPr/>
        </p:nvSpPr>
        <p:spPr>
          <a:xfrm>
            <a:off x="4519795" y="4629150"/>
            <a:ext cx="104411" cy="104411"/>
          </a:xfrm>
          <a:prstGeom prst="ellipse">
            <a:avLst/>
          </a:prstGeom>
          <a:solidFill>
            <a:srgbClr val="F26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722DCDB-0FCD-42C5-92FE-AFF0862E1B69}"/>
              </a:ext>
            </a:extLst>
          </p:cNvPr>
          <p:cNvSpPr/>
          <p:nvPr/>
        </p:nvSpPr>
        <p:spPr>
          <a:xfrm>
            <a:off x="4785901" y="4629150"/>
            <a:ext cx="104411" cy="104411"/>
          </a:xfrm>
          <a:prstGeom prst="ellipse">
            <a:avLst/>
          </a:prstGeom>
          <a:solidFill>
            <a:srgbClr val="0DB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DF57FF4-3729-4553-ABC3-82AF81A43AB9}"/>
              </a:ext>
            </a:extLst>
          </p:cNvPr>
          <p:cNvGrpSpPr/>
          <p:nvPr/>
        </p:nvGrpSpPr>
        <p:grpSpPr>
          <a:xfrm>
            <a:off x="457200" y="542581"/>
            <a:ext cx="8229598" cy="1051742"/>
            <a:chOff x="58057" y="361950"/>
            <a:chExt cx="9027886" cy="1153764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EA7BBA4C-A5D2-4697-83B7-4CA0555E4B34}"/>
                </a:ext>
              </a:extLst>
            </p:cNvPr>
            <p:cNvGrpSpPr/>
            <p:nvPr/>
          </p:nvGrpSpPr>
          <p:grpSpPr>
            <a:xfrm flipH="1">
              <a:off x="7028543" y="361950"/>
              <a:ext cx="2057400" cy="537936"/>
              <a:chOff x="152400" y="361950"/>
              <a:chExt cx="2057400" cy="457200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D8D093C7-9DE1-4A84-A2A2-C55C1220553E}"/>
                  </a:ext>
                </a:extLst>
              </p:cNvPr>
              <p:cNvCxnSpPr/>
              <p:nvPr/>
            </p:nvCxnSpPr>
            <p:spPr>
              <a:xfrm>
                <a:off x="152400" y="361950"/>
                <a:ext cx="381000" cy="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0AFFE29E-AFE8-470D-AFE4-8279AC4ADC75}"/>
                  </a:ext>
                </a:extLst>
              </p:cNvPr>
              <p:cNvCxnSpPr/>
              <p:nvPr/>
            </p:nvCxnSpPr>
            <p:spPr>
              <a:xfrm>
                <a:off x="152400" y="361950"/>
                <a:ext cx="0" cy="45720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8355D5A5-14C7-4BA1-AB2A-2D2F0DE62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" y="819150"/>
                <a:ext cx="2057400" cy="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026F2962-8FB6-49D9-BA43-79BBF10BB36A}"/>
                </a:ext>
              </a:extLst>
            </p:cNvPr>
            <p:cNvGrpSpPr/>
            <p:nvPr/>
          </p:nvGrpSpPr>
          <p:grpSpPr>
            <a:xfrm>
              <a:off x="58057" y="361950"/>
              <a:ext cx="2057400" cy="537936"/>
              <a:chOff x="152400" y="361950"/>
              <a:chExt cx="2057400" cy="457200"/>
            </a:xfrm>
          </p:grpSpPr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3E1DF22B-0735-45C8-95C7-DCE50A7A9BBB}"/>
                  </a:ext>
                </a:extLst>
              </p:cNvPr>
              <p:cNvCxnSpPr/>
              <p:nvPr/>
            </p:nvCxnSpPr>
            <p:spPr>
              <a:xfrm>
                <a:off x="152400" y="361950"/>
                <a:ext cx="381000" cy="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2E0EC2A-0E07-45A7-9954-2AA3D56FF4EF}"/>
                  </a:ext>
                </a:extLst>
              </p:cNvPr>
              <p:cNvCxnSpPr/>
              <p:nvPr/>
            </p:nvCxnSpPr>
            <p:spPr>
              <a:xfrm>
                <a:off x="152400" y="361950"/>
                <a:ext cx="0" cy="45720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18CABFE-BF27-4B8F-A511-D076B7EBF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" y="819150"/>
                <a:ext cx="2057400" cy="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DF6CECA9-2C7B-415E-AB6B-80C2A8551CD7}"/>
                </a:ext>
              </a:extLst>
            </p:cNvPr>
            <p:cNvGrpSpPr/>
            <p:nvPr/>
          </p:nvGrpSpPr>
          <p:grpSpPr>
            <a:xfrm>
              <a:off x="1219200" y="899886"/>
              <a:ext cx="1497164" cy="615828"/>
              <a:chOff x="1219200" y="899886"/>
              <a:chExt cx="1497164" cy="615828"/>
            </a:xfrm>
          </p:grpSpPr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EBA7041-BF86-4461-A628-8FB56B5396BB}"/>
                  </a:ext>
                </a:extLst>
              </p:cNvPr>
              <p:cNvCxnSpPr/>
              <p:nvPr/>
            </p:nvCxnSpPr>
            <p:spPr>
              <a:xfrm>
                <a:off x="1219200" y="899886"/>
                <a:ext cx="0" cy="615828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AF3245C-33C1-40B3-91EA-DEFB2C391CE2}"/>
                  </a:ext>
                </a:extLst>
              </p:cNvPr>
              <p:cNvCxnSpPr/>
              <p:nvPr/>
            </p:nvCxnSpPr>
            <p:spPr>
              <a:xfrm>
                <a:off x="1219200" y="1515714"/>
                <a:ext cx="1497164" cy="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5F0A375-422C-4272-AD33-AF421A11BCDF}"/>
                </a:ext>
              </a:extLst>
            </p:cNvPr>
            <p:cNvGrpSpPr/>
            <p:nvPr/>
          </p:nvGrpSpPr>
          <p:grpSpPr>
            <a:xfrm>
              <a:off x="6427636" y="899886"/>
              <a:ext cx="1497164" cy="615828"/>
              <a:chOff x="6427636" y="899886"/>
              <a:chExt cx="1497164" cy="615828"/>
            </a:xfrm>
          </p:grpSpPr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4EF0F85-DBA8-4183-998D-3CEF05955A58}"/>
                  </a:ext>
                </a:extLst>
              </p:cNvPr>
              <p:cNvCxnSpPr/>
              <p:nvPr/>
            </p:nvCxnSpPr>
            <p:spPr>
              <a:xfrm>
                <a:off x="7924800" y="899886"/>
                <a:ext cx="0" cy="615828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CE05EBFE-FEB9-49F4-BD89-02ADB6CA67D7}"/>
                  </a:ext>
                </a:extLst>
              </p:cNvPr>
              <p:cNvCxnSpPr/>
              <p:nvPr/>
            </p:nvCxnSpPr>
            <p:spPr>
              <a:xfrm>
                <a:off x="6427636" y="1515714"/>
                <a:ext cx="1497164" cy="0"/>
              </a:xfrm>
              <a:prstGeom prst="line">
                <a:avLst/>
              </a:prstGeom>
              <a:ln w="19050">
                <a:solidFill>
                  <a:srgbClr val="F26F1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Little Mix - Between Us (Lyric Video)">
            <a:hlinkClick r:id="" action="ppaction://media"/>
            <a:extLst>
              <a:ext uri="{FF2B5EF4-FFF2-40B4-BE49-F238E27FC236}">
                <a16:creationId xmlns:a16="http://schemas.microsoft.com/office/drawing/2014/main" id="{7CAE1B3C-FCED-4469-8787-EA24DD1300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-1761744"/>
            <a:ext cx="1036320" cy="10363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0" mute="1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13845-9D86-4A82-B7A9-74E3ED211024}"/>
              </a:ext>
            </a:extLst>
          </p:cNvPr>
          <p:cNvGrpSpPr/>
          <p:nvPr/>
        </p:nvGrpSpPr>
        <p:grpSpPr>
          <a:xfrm>
            <a:off x="313664" y="999812"/>
            <a:ext cx="8675207" cy="3778167"/>
            <a:chOff x="367779" y="1251893"/>
            <a:chExt cx="8675207" cy="3356658"/>
          </a:xfrm>
        </p:grpSpPr>
        <p:sp>
          <p:nvSpPr>
            <p:cNvPr id="62" name="Google Shape;857;p28">
              <a:extLst>
                <a:ext uri="{FF2B5EF4-FFF2-40B4-BE49-F238E27FC236}">
                  <a16:creationId xmlns:a16="http://schemas.microsoft.com/office/drawing/2014/main" id="{93ACAD91-EB87-4F16-BB45-348A5C8C5ED8}"/>
                </a:ext>
              </a:extLst>
            </p:cNvPr>
            <p:cNvSpPr txBox="1"/>
            <p:nvPr/>
          </p:nvSpPr>
          <p:spPr>
            <a:xfrm>
              <a:off x="7629903" y="3486150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2200" b="1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" name="Google Shape;853;p28">
              <a:extLst>
                <a:ext uri="{FF2B5EF4-FFF2-40B4-BE49-F238E27FC236}">
                  <a16:creationId xmlns:a16="http://schemas.microsoft.com/office/drawing/2014/main" id="{76C698E0-DA05-498D-AFF7-34843B57EC60}"/>
                </a:ext>
              </a:extLst>
            </p:cNvPr>
            <p:cNvSpPr txBox="1"/>
            <p:nvPr/>
          </p:nvSpPr>
          <p:spPr>
            <a:xfrm>
              <a:off x="1875869" y="3371108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4" name="Google Shape;849;p28">
              <a:extLst>
                <a:ext uri="{FF2B5EF4-FFF2-40B4-BE49-F238E27FC236}">
                  <a16:creationId xmlns:a16="http://schemas.microsoft.com/office/drawing/2014/main" id="{BAA03E50-DD90-4736-A847-DB1F2059C5E9}"/>
                </a:ext>
              </a:extLst>
            </p:cNvPr>
            <p:cNvSpPr txBox="1"/>
            <p:nvPr/>
          </p:nvSpPr>
          <p:spPr>
            <a:xfrm>
              <a:off x="3299390" y="3377651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 ExtraBold"/>
                  <a:cs typeface="Fira Sans Extra Condensed ExtraBold"/>
                  <a:sym typeface="Fira Sans Extra Condensed ExtraBold"/>
                </a:rPr>
                <a:t>03</a:t>
              </a:r>
              <a:endParaRPr sz="2200" dirty="0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  <p:sp>
          <p:nvSpPr>
            <p:cNvPr id="66" name="Google Shape;861;p28">
              <a:extLst>
                <a:ext uri="{FF2B5EF4-FFF2-40B4-BE49-F238E27FC236}">
                  <a16:creationId xmlns:a16="http://schemas.microsoft.com/office/drawing/2014/main" id="{CAEA70F5-B829-4A7A-A097-1D7F0C77A404}"/>
                </a:ext>
              </a:extLst>
            </p:cNvPr>
            <p:cNvSpPr txBox="1"/>
            <p:nvPr/>
          </p:nvSpPr>
          <p:spPr>
            <a:xfrm>
              <a:off x="3469185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>
                <a:solidFill>
                  <a:srgbClr val="0AB14A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60" name="Google Shape;855;p28">
              <a:extLst>
                <a:ext uri="{FF2B5EF4-FFF2-40B4-BE49-F238E27FC236}">
                  <a16:creationId xmlns:a16="http://schemas.microsoft.com/office/drawing/2014/main" id="{FE664BAF-A7CC-4EBE-8441-369521211B40}"/>
                </a:ext>
              </a:extLst>
            </p:cNvPr>
            <p:cNvSpPr txBox="1"/>
            <p:nvPr/>
          </p:nvSpPr>
          <p:spPr>
            <a:xfrm>
              <a:off x="4756282" y="3363988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200" b="1" dirty="0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" name="Google Shape;849;p28">
              <a:extLst>
                <a:ext uri="{FF2B5EF4-FFF2-40B4-BE49-F238E27FC236}">
                  <a16:creationId xmlns:a16="http://schemas.microsoft.com/office/drawing/2014/main" id="{6EDFA867-8056-4EBE-9E91-396FB52C1C81}"/>
                </a:ext>
              </a:extLst>
            </p:cNvPr>
            <p:cNvSpPr txBox="1"/>
            <p:nvPr/>
          </p:nvSpPr>
          <p:spPr>
            <a:xfrm>
              <a:off x="6187805" y="3486150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 ExtraBold"/>
                  <a:cs typeface="Fira Sans Extra Condensed ExtraBold"/>
                  <a:sym typeface="Fira Sans Extra Condensed ExtraBold"/>
                </a:rPr>
                <a:t>05</a:t>
              </a:r>
              <a:endParaRPr sz="2200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  <p:sp>
          <p:nvSpPr>
            <p:cNvPr id="109" name="Google Shape;803;p28">
              <a:extLst>
                <a:ext uri="{FF2B5EF4-FFF2-40B4-BE49-F238E27FC236}">
                  <a16:creationId xmlns:a16="http://schemas.microsoft.com/office/drawing/2014/main" id="{455E349C-15EC-410E-8EA4-490B1C780B82}"/>
                </a:ext>
              </a:extLst>
            </p:cNvPr>
            <p:cNvSpPr/>
            <p:nvPr/>
          </p:nvSpPr>
          <p:spPr>
            <a:xfrm>
              <a:off x="367779" y="1290374"/>
              <a:ext cx="8675207" cy="3318177"/>
            </a:xfrm>
            <a:prstGeom prst="roundRect">
              <a:avLst>
                <a:gd name="adj" fmla="val 12194"/>
              </a:avLst>
            </a:prstGeom>
            <a:solidFill>
              <a:srgbClr val="007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2" name="Google Shape;402;p22">
            <a:extLst>
              <a:ext uri="{FF2B5EF4-FFF2-40B4-BE49-F238E27FC236}">
                <a16:creationId xmlns:a16="http://schemas.microsoft.com/office/drawing/2014/main" id="{94436CD0-5BD8-4E90-BEC6-6BAA4A65DFC7}"/>
              </a:ext>
            </a:extLst>
          </p:cNvPr>
          <p:cNvSpPr/>
          <p:nvPr/>
        </p:nvSpPr>
        <p:spPr>
          <a:xfrm>
            <a:off x="-1417637" y="4681081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0AAC48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402;p22">
            <a:extLst>
              <a:ext uri="{FF2B5EF4-FFF2-40B4-BE49-F238E27FC236}">
                <a16:creationId xmlns:a16="http://schemas.microsoft.com/office/drawing/2014/main" id="{1486ABE5-9F6A-413B-9F03-715B757D4A32}"/>
              </a:ext>
            </a:extLst>
          </p:cNvPr>
          <p:cNvSpPr/>
          <p:nvPr/>
        </p:nvSpPr>
        <p:spPr>
          <a:xfrm>
            <a:off x="-1417637" y="4026677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F26F1E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404;p22">
            <a:extLst>
              <a:ext uri="{FF2B5EF4-FFF2-40B4-BE49-F238E27FC236}">
                <a16:creationId xmlns:a16="http://schemas.microsoft.com/office/drawing/2014/main" id="{BA9D304B-970E-46FE-B283-77C7CAE75608}"/>
              </a:ext>
            </a:extLst>
          </p:cNvPr>
          <p:cNvSpPr/>
          <p:nvPr/>
        </p:nvSpPr>
        <p:spPr>
          <a:xfrm>
            <a:off x="-1417637" y="3373937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1" y="3032"/>
                  <a:pt x="1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2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2" y="88"/>
                  <a:pt x="3624" y="1"/>
                  <a:pt x="3397" y="1"/>
                </a:cubicBezTo>
                <a:close/>
              </a:path>
            </a:pathLst>
          </a:custGeom>
          <a:solidFill>
            <a:srgbClr val="0067B2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406;p22">
            <a:extLst>
              <a:ext uri="{FF2B5EF4-FFF2-40B4-BE49-F238E27FC236}">
                <a16:creationId xmlns:a16="http://schemas.microsoft.com/office/drawing/2014/main" id="{2B828C0C-3AC4-49C6-88F3-08839D99129F}"/>
              </a:ext>
            </a:extLst>
          </p:cNvPr>
          <p:cNvSpPr/>
          <p:nvPr/>
        </p:nvSpPr>
        <p:spPr>
          <a:xfrm>
            <a:off x="-1417756" y="2719890"/>
            <a:ext cx="807819" cy="787131"/>
          </a:xfrm>
          <a:custGeom>
            <a:avLst/>
            <a:gdLst/>
            <a:ahLst/>
            <a:cxnLst/>
            <a:rect l="l" t="t" r="r" b="b"/>
            <a:pathLst>
              <a:path w="6794" h="6620" extrusionOk="0">
                <a:moveTo>
                  <a:pt x="3397" y="0"/>
                </a:moveTo>
                <a:cubicBezTo>
                  <a:pt x="3170" y="0"/>
                  <a:pt x="2942" y="86"/>
                  <a:pt x="2771" y="257"/>
                </a:cubicBezTo>
                <a:lnTo>
                  <a:pt x="344" y="2685"/>
                </a:lnTo>
                <a:cubicBezTo>
                  <a:pt x="1" y="3027"/>
                  <a:pt x="1" y="3589"/>
                  <a:pt x="344" y="3937"/>
                </a:cubicBezTo>
                <a:lnTo>
                  <a:pt x="2771" y="6359"/>
                </a:lnTo>
                <a:cubicBezTo>
                  <a:pt x="2942" y="6533"/>
                  <a:pt x="3170" y="6620"/>
                  <a:pt x="3397" y="6620"/>
                </a:cubicBezTo>
                <a:cubicBezTo>
                  <a:pt x="3624" y="6620"/>
                  <a:pt x="3852" y="6533"/>
                  <a:pt x="4023" y="6359"/>
                </a:cubicBezTo>
                <a:lnTo>
                  <a:pt x="6445" y="3937"/>
                </a:lnTo>
                <a:cubicBezTo>
                  <a:pt x="6793" y="3589"/>
                  <a:pt x="6793" y="3027"/>
                  <a:pt x="6445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AB14A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408;p22">
            <a:extLst>
              <a:ext uri="{FF2B5EF4-FFF2-40B4-BE49-F238E27FC236}">
                <a16:creationId xmlns:a16="http://schemas.microsoft.com/office/drawing/2014/main" id="{4A6A3695-1031-4C51-A198-5F5CEECDE64E}"/>
              </a:ext>
            </a:extLst>
          </p:cNvPr>
          <p:cNvSpPr/>
          <p:nvPr/>
        </p:nvSpPr>
        <p:spPr>
          <a:xfrm>
            <a:off x="-1417637" y="2066793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8" y="0"/>
                </a:moveTo>
                <a:cubicBezTo>
                  <a:pt x="3172" y="0"/>
                  <a:pt x="2944" y="87"/>
                  <a:pt x="2770" y="262"/>
                </a:cubicBezTo>
                <a:lnTo>
                  <a:pt x="349" y="2683"/>
                </a:lnTo>
                <a:cubicBezTo>
                  <a:pt x="0" y="3032"/>
                  <a:pt x="0" y="3593"/>
                  <a:pt x="349" y="3941"/>
                </a:cubicBezTo>
                <a:lnTo>
                  <a:pt x="2770" y="6363"/>
                </a:lnTo>
                <a:cubicBezTo>
                  <a:pt x="2944" y="6534"/>
                  <a:pt x="3172" y="6620"/>
                  <a:pt x="3398" y="6620"/>
                </a:cubicBezTo>
                <a:cubicBezTo>
                  <a:pt x="3625" y="6620"/>
                  <a:pt x="3851" y="6534"/>
                  <a:pt x="4022" y="6363"/>
                </a:cubicBezTo>
                <a:lnTo>
                  <a:pt x="6450" y="3941"/>
                </a:lnTo>
                <a:cubicBezTo>
                  <a:pt x="6792" y="3593"/>
                  <a:pt x="6792" y="3032"/>
                  <a:pt x="6450" y="2683"/>
                </a:cubicBezTo>
                <a:lnTo>
                  <a:pt x="4022" y="262"/>
                </a:lnTo>
                <a:cubicBezTo>
                  <a:pt x="3851" y="87"/>
                  <a:pt x="3625" y="0"/>
                  <a:pt x="3398" y="0"/>
                </a:cubicBezTo>
                <a:close/>
              </a:path>
            </a:pathLst>
          </a:custGeom>
          <a:solidFill>
            <a:srgbClr val="F26F1E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410;p22">
            <a:extLst>
              <a:ext uri="{FF2B5EF4-FFF2-40B4-BE49-F238E27FC236}">
                <a16:creationId xmlns:a16="http://schemas.microsoft.com/office/drawing/2014/main" id="{B00BBFB6-4DF5-415C-9A52-F1AB9BF7406B}"/>
              </a:ext>
            </a:extLst>
          </p:cNvPr>
          <p:cNvSpPr/>
          <p:nvPr/>
        </p:nvSpPr>
        <p:spPr>
          <a:xfrm>
            <a:off x="-1417637" y="1425446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7" y="0"/>
                </a:moveTo>
                <a:cubicBezTo>
                  <a:pt x="3169" y="0"/>
                  <a:pt x="2942" y="86"/>
                  <a:pt x="2771" y="257"/>
                </a:cubicBezTo>
                <a:lnTo>
                  <a:pt x="343" y="2685"/>
                </a:lnTo>
                <a:cubicBezTo>
                  <a:pt x="1" y="3027"/>
                  <a:pt x="1" y="3588"/>
                  <a:pt x="343" y="3937"/>
                </a:cubicBezTo>
                <a:lnTo>
                  <a:pt x="2771" y="6358"/>
                </a:lnTo>
                <a:cubicBezTo>
                  <a:pt x="2942" y="6533"/>
                  <a:pt x="3169" y="6620"/>
                  <a:pt x="3397" y="6620"/>
                </a:cubicBezTo>
                <a:cubicBezTo>
                  <a:pt x="3624" y="6620"/>
                  <a:pt x="3852" y="6533"/>
                  <a:pt x="4023" y="6358"/>
                </a:cubicBezTo>
                <a:lnTo>
                  <a:pt x="6450" y="3937"/>
                </a:lnTo>
                <a:cubicBezTo>
                  <a:pt x="6793" y="3588"/>
                  <a:pt x="6793" y="3027"/>
                  <a:pt x="6450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067B2">
              <a:lumMod val="90000"/>
              <a:lumOff val="1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7B9F51BA-AF0B-4B6F-83E9-D56A9E758C26}"/>
              </a:ext>
            </a:extLst>
          </p:cNvPr>
          <p:cNvSpPr/>
          <p:nvPr/>
        </p:nvSpPr>
        <p:spPr>
          <a:xfrm>
            <a:off x="754410" y="157519"/>
            <a:ext cx="7932390" cy="7430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5E90F2D7-B056-479C-B202-E0EAA0CE361F}"/>
              </a:ext>
            </a:extLst>
          </p:cNvPr>
          <p:cNvSpPr txBox="1"/>
          <p:nvPr/>
        </p:nvSpPr>
        <p:spPr>
          <a:xfrm>
            <a:off x="2477318" y="187483"/>
            <a:ext cx="5912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spc="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Phần </a:t>
            </a:r>
            <a:r>
              <a:rPr lang="en-US" sz="4000" spc="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4</a:t>
            </a:r>
            <a:r>
              <a:rPr lang="vi-VN" sz="4000" spc="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_ Activity</a:t>
            </a:r>
          </a:p>
          <a:p>
            <a:endParaRPr lang="en-US" sz="4000" spc="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1579EFB2-0F88-4AA7-B0AF-FA9BD0C91565}"/>
              </a:ext>
            </a:extLst>
          </p:cNvPr>
          <p:cNvGrpSpPr/>
          <p:nvPr/>
        </p:nvGrpSpPr>
        <p:grpSpPr>
          <a:xfrm>
            <a:off x="3314700" y="957345"/>
            <a:ext cx="2514600" cy="85780"/>
            <a:chOff x="3314700" y="1040475"/>
            <a:chExt cx="2514600" cy="85780"/>
          </a:xfrm>
        </p:grpSpPr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5BFF60C9-7B6F-4142-9E85-CF15A2DAFB5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700" y="1083365"/>
              <a:ext cx="2514600" cy="0"/>
            </a:xfrm>
            <a:prstGeom prst="line">
              <a:avLst/>
            </a:prstGeom>
            <a:ln w="12700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4DF923D-9736-4025-925C-6DB96A739A9C}"/>
                </a:ext>
              </a:extLst>
            </p:cNvPr>
            <p:cNvSpPr/>
            <p:nvPr/>
          </p:nvSpPr>
          <p:spPr>
            <a:xfrm>
              <a:off x="3571820" y="1040475"/>
              <a:ext cx="85780" cy="85780"/>
            </a:xfrm>
            <a:prstGeom prst="ellipse">
              <a:avLst/>
            </a:prstGeom>
            <a:solidFill>
              <a:srgbClr val="00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B7C02EEB-3241-4AB5-AC06-B125DE8E0D38}"/>
                </a:ext>
              </a:extLst>
            </p:cNvPr>
            <p:cNvSpPr/>
            <p:nvPr/>
          </p:nvSpPr>
          <p:spPr>
            <a:xfrm>
              <a:off x="3954736" y="1040475"/>
              <a:ext cx="85780" cy="85780"/>
            </a:xfrm>
            <a:prstGeom prst="ellipse">
              <a:avLst/>
            </a:prstGeom>
            <a:solidFill>
              <a:srgbClr val="F26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6CF0EBCF-B487-4F75-876D-43CD7744DAFA}"/>
                </a:ext>
              </a:extLst>
            </p:cNvPr>
            <p:cNvSpPr/>
            <p:nvPr/>
          </p:nvSpPr>
          <p:spPr>
            <a:xfrm>
              <a:off x="4337652" y="1040475"/>
              <a:ext cx="85780" cy="85780"/>
            </a:xfrm>
            <a:prstGeom prst="ellipse">
              <a:avLst/>
            </a:prstGeom>
            <a:solidFill>
              <a:srgbClr val="0AB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C596748-039B-4BA4-B625-69991190450C}"/>
                </a:ext>
              </a:extLst>
            </p:cNvPr>
            <p:cNvSpPr/>
            <p:nvPr/>
          </p:nvSpPr>
          <p:spPr>
            <a:xfrm>
              <a:off x="4720568" y="1040475"/>
              <a:ext cx="85780" cy="85780"/>
            </a:xfrm>
            <a:prstGeom prst="ellipse">
              <a:avLst/>
            </a:prstGeom>
            <a:solidFill>
              <a:srgbClr val="38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79B5619-494C-414B-BCD7-36131C385C25}"/>
                </a:ext>
              </a:extLst>
            </p:cNvPr>
            <p:cNvSpPr/>
            <p:nvPr/>
          </p:nvSpPr>
          <p:spPr>
            <a:xfrm>
              <a:off x="5103484" y="1040475"/>
              <a:ext cx="85780" cy="85780"/>
            </a:xfrm>
            <a:prstGeom prst="ellipse">
              <a:avLst/>
            </a:prstGeom>
            <a:solidFill>
              <a:srgbClr val="F7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DA2EA192-778E-4319-BA75-28A294B2A6ED}"/>
                </a:ext>
              </a:extLst>
            </p:cNvPr>
            <p:cNvSpPr/>
            <p:nvPr/>
          </p:nvSpPr>
          <p:spPr>
            <a:xfrm>
              <a:off x="5486400" y="1040475"/>
              <a:ext cx="85780" cy="85780"/>
            </a:xfrm>
            <a:prstGeom prst="ellipse">
              <a:avLst/>
            </a:prstGeom>
            <a:solidFill>
              <a:srgbClr val="45F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193649-35DC-57DF-BAE8-FB47B691E6DD}"/>
              </a:ext>
            </a:extLst>
          </p:cNvPr>
          <p:cNvSpPr txBox="1"/>
          <p:nvPr/>
        </p:nvSpPr>
        <p:spPr>
          <a:xfrm>
            <a:off x="6562418" y="1350406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Sản Phẩm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01276-460F-B006-201C-ED65465E1DA1}"/>
              </a:ext>
            </a:extLst>
          </p:cNvPr>
          <p:cNvSpPr txBox="1"/>
          <p:nvPr/>
        </p:nvSpPr>
        <p:spPr>
          <a:xfrm>
            <a:off x="6572949" y="2467124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Khách Hàng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2B154-210D-F2EC-632D-970DFD240900}"/>
              </a:ext>
            </a:extLst>
          </p:cNvPr>
          <p:cNvSpPr txBox="1"/>
          <p:nvPr/>
        </p:nvSpPr>
        <p:spPr>
          <a:xfrm>
            <a:off x="6515948" y="3623262"/>
            <a:ext cx="1795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</a:t>
            </a:r>
            <a:r>
              <a:rPr lang="en-US" sz="3600" dirty="0" err="1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Nhân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Viên</a:t>
            </a:r>
          </a:p>
        </p:txBody>
      </p:sp>
      <p:pic>
        <p:nvPicPr>
          <p:cNvPr id="6" name="image20.png">
            <a:extLst>
              <a:ext uri="{FF2B5EF4-FFF2-40B4-BE49-F238E27FC236}">
                <a16:creationId xmlns:a16="http://schemas.microsoft.com/office/drawing/2014/main" id="{30390B97-DCCC-1B77-CB1B-53478318615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6875" y="1126551"/>
            <a:ext cx="5730875" cy="685800"/>
          </a:xfrm>
          <a:prstGeom prst="rect">
            <a:avLst/>
          </a:prstGeom>
          <a:ln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A5C65B-FAD6-D826-0579-8AC289D61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7" y="1889337"/>
            <a:ext cx="5730874" cy="1426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5BF1D-A24A-41FC-A0E3-C5A8DA709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55" y="3467100"/>
            <a:ext cx="5730875" cy="12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2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696884-D0E6-4BB4-A2ED-3D239A5C8FE5}"/>
              </a:ext>
            </a:extLst>
          </p:cNvPr>
          <p:cNvSpPr/>
          <p:nvPr/>
        </p:nvSpPr>
        <p:spPr>
          <a:xfrm>
            <a:off x="1676400" y="284713"/>
            <a:ext cx="5413229" cy="7561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BFE84-5177-4F9A-83B5-6E1842C3BD1B}"/>
              </a:ext>
            </a:extLst>
          </p:cNvPr>
          <p:cNvSpPr txBox="1"/>
          <p:nvPr/>
        </p:nvSpPr>
        <p:spPr>
          <a:xfrm>
            <a:off x="1957211" y="328622"/>
            <a:ext cx="4748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    </a:t>
            </a:r>
            <a:r>
              <a:rPr lang="vi-VN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Phần </a:t>
            </a:r>
            <a:r>
              <a:rPr lang="en-US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5</a:t>
            </a:r>
            <a:r>
              <a:rPr lang="vi-VN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 </a:t>
            </a:r>
            <a:r>
              <a:rPr lang="en-US" sz="4000" spc="300" dirty="0" err="1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Sản</a:t>
            </a:r>
            <a:r>
              <a:rPr lang="en-US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 </a:t>
            </a:r>
            <a:r>
              <a:rPr lang="en-US" sz="4000" spc="300" dirty="0" err="1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Phẩm</a:t>
            </a:r>
            <a:r>
              <a:rPr lang="en-US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FA79F-6947-40DA-B169-23501D2192BA}"/>
              </a:ext>
            </a:extLst>
          </p:cNvPr>
          <p:cNvSpPr/>
          <p:nvPr/>
        </p:nvSpPr>
        <p:spPr>
          <a:xfrm>
            <a:off x="1688061" y="284190"/>
            <a:ext cx="241566" cy="757238"/>
          </a:xfrm>
          <a:prstGeom prst="rect">
            <a:avLst/>
          </a:prstGeom>
          <a:solidFill>
            <a:srgbClr val="F26F1E">
              <a:lumMod val="80000"/>
              <a:lumOff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06026F-57E1-48D2-A5A6-2694BB207B1A}"/>
              </a:ext>
            </a:extLst>
          </p:cNvPr>
          <p:cNvCxnSpPr>
            <a:cxnSpLocks/>
          </p:cNvCxnSpPr>
          <p:nvPr/>
        </p:nvCxnSpPr>
        <p:spPr>
          <a:xfrm>
            <a:off x="3313641" y="970513"/>
            <a:ext cx="23668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26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927C01-37FD-4893-BB13-BF84037796A9}"/>
              </a:ext>
            </a:extLst>
          </p:cNvPr>
          <p:cNvSpPr txBox="1"/>
          <p:nvPr/>
        </p:nvSpPr>
        <p:spPr>
          <a:xfrm>
            <a:off x="1676400" y="1187787"/>
            <a:ext cx="579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#9Slide01 Tieu de ngan" panose="00000800000000000000" pitchFamily="2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CA9BC-0F42-4AA8-A57A-F496F47E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9550"/>
            <a:ext cx="2362200" cy="80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ỹ sư Ứng dụng phần mềm">
            <a:extLst>
              <a:ext uri="{FF2B5EF4-FFF2-40B4-BE49-F238E27FC236}">
                <a16:creationId xmlns:a16="http://schemas.microsoft.com/office/drawing/2014/main" id="{834D5B42-3292-46F4-B866-CBB59826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500"/>
            <a:ext cx="91440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01E610-AD91-43E1-8A90-BAD6529FA197}"/>
              </a:ext>
            </a:extLst>
          </p:cNvPr>
          <p:cNvSpPr/>
          <p:nvPr/>
        </p:nvSpPr>
        <p:spPr>
          <a:xfrm>
            <a:off x="0" y="2203450"/>
            <a:ext cx="9144000" cy="2959100"/>
          </a:xfrm>
          <a:prstGeom prst="rect">
            <a:avLst/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402;p22">
            <a:extLst>
              <a:ext uri="{FF2B5EF4-FFF2-40B4-BE49-F238E27FC236}">
                <a16:creationId xmlns:a16="http://schemas.microsoft.com/office/drawing/2014/main" id="{22125358-2343-453B-90FC-DB8710E9EADF}"/>
              </a:ext>
            </a:extLst>
          </p:cNvPr>
          <p:cNvSpPr/>
          <p:nvPr/>
        </p:nvSpPr>
        <p:spPr>
          <a:xfrm>
            <a:off x="3657600" y="9252100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0AAC48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02;p22">
            <a:extLst>
              <a:ext uri="{FF2B5EF4-FFF2-40B4-BE49-F238E27FC236}">
                <a16:creationId xmlns:a16="http://schemas.microsoft.com/office/drawing/2014/main" id="{0AF7007B-75BC-42FF-B5D3-C71CB9FD7172}"/>
              </a:ext>
            </a:extLst>
          </p:cNvPr>
          <p:cNvSpPr/>
          <p:nvPr/>
        </p:nvSpPr>
        <p:spPr>
          <a:xfrm>
            <a:off x="3657600" y="8597696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F26F1E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04;p22">
            <a:extLst>
              <a:ext uri="{FF2B5EF4-FFF2-40B4-BE49-F238E27FC236}">
                <a16:creationId xmlns:a16="http://schemas.microsoft.com/office/drawing/2014/main" id="{8F269EFB-3E8B-47F0-8697-19D2BEEDA455}"/>
              </a:ext>
            </a:extLst>
          </p:cNvPr>
          <p:cNvSpPr/>
          <p:nvPr/>
        </p:nvSpPr>
        <p:spPr>
          <a:xfrm>
            <a:off x="3657600" y="7944956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1" y="3032"/>
                  <a:pt x="1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2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2" y="88"/>
                  <a:pt x="3624" y="1"/>
                  <a:pt x="3397" y="1"/>
                </a:cubicBezTo>
                <a:close/>
              </a:path>
            </a:pathLst>
          </a:custGeom>
          <a:solidFill>
            <a:srgbClr val="0067B2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06;p22">
            <a:extLst>
              <a:ext uri="{FF2B5EF4-FFF2-40B4-BE49-F238E27FC236}">
                <a16:creationId xmlns:a16="http://schemas.microsoft.com/office/drawing/2014/main" id="{372528B2-7E9F-49E3-A897-61D8251EC13A}"/>
              </a:ext>
            </a:extLst>
          </p:cNvPr>
          <p:cNvSpPr/>
          <p:nvPr/>
        </p:nvSpPr>
        <p:spPr>
          <a:xfrm>
            <a:off x="3657481" y="7290909"/>
            <a:ext cx="807819" cy="787131"/>
          </a:xfrm>
          <a:custGeom>
            <a:avLst/>
            <a:gdLst/>
            <a:ahLst/>
            <a:cxnLst/>
            <a:rect l="l" t="t" r="r" b="b"/>
            <a:pathLst>
              <a:path w="6794" h="6620" extrusionOk="0">
                <a:moveTo>
                  <a:pt x="3397" y="0"/>
                </a:moveTo>
                <a:cubicBezTo>
                  <a:pt x="3170" y="0"/>
                  <a:pt x="2942" y="86"/>
                  <a:pt x="2771" y="257"/>
                </a:cubicBezTo>
                <a:lnTo>
                  <a:pt x="344" y="2685"/>
                </a:lnTo>
                <a:cubicBezTo>
                  <a:pt x="1" y="3027"/>
                  <a:pt x="1" y="3589"/>
                  <a:pt x="344" y="3937"/>
                </a:cubicBezTo>
                <a:lnTo>
                  <a:pt x="2771" y="6359"/>
                </a:lnTo>
                <a:cubicBezTo>
                  <a:pt x="2942" y="6533"/>
                  <a:pt x="3170" y="6620"/>
                  <a:pt x="3397" y="6620"/>
                </a:cubicBezTo>
                <a:cubicBezTo>
                  <a:pt x="3624" y="6620"/>
                  <a:pt x="3852" y="6533"/>
                  <a:pt x="4023" y="6359"/>
                </a:cubicBezTo>
                <a:lnTo>
                  <a:pt x="6445" y="3937"/>
                </a:lnTo>
                <a:cubicBezTo>
                  <a:pt x="6793" y="3589"/>
                  <a:pt x="6793" y="3027"/>
                  <a:pt x="6445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AB14A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08;p22">
            <a:extLst>
              <a:ext uri="{FF2B5EF4-FFF2-40B4-BE49-F238E27FC236}">
                <a16:creationId xmlns:a16="http://schemas.microsoft.com/office/drawing/2014/main" id="{BB976F78-D2F7-49F0-87FF-803E7749953B}"/>
              </a:ext>
            </a:extLst>
          </p:cNvPr>
          <p:cNvSpPr/>
          <p:nvPr/>
        </p:nvSpPr>
        <p:spPr>
          <a:xfrm>
            <a:off x="3657600" y="6637812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8" y="0"/>
                </a:moveTo>
                <a:cubicBezTo>
                  <a:pt x="3172" y="0"/>
                  <a:pt x="2944" y="87"/>
                  <a:pt x="2770" y="262"/>
                </a:cubicBezTo>
                <a:lnTo>
                  <a:pt x="349" y="2683"/>
                </a:lnTo>
                <a:cubicBezTo>
                  <a:pt x="0" y="3032"/>
                  <a:pt x="0" y="3593"/>
                  <a:pt x="349" y="3941"/>
                </a:cubicBezTo>
                <a:lnTo>
                  <a:pt x="2770" y="6363"/>
                </a:lnTo>
                <a:cubicBezTo>
                  <a:pt x="2944" y="6534"/>
                  <a:pt x="3172" y="6620"/>
                  <a:pt x="3398" y="6620"/>
                </a:cubicBezTo>
                <a:cubicBezTo>
                  <a:pt x="3625" y="6620"/>
                  <a:pt x="3851" y="6534"/>
                  <a:pt x="4022" y="6363"/>
                </a:cubicBezTo>
                <a:lnTo>
                  <a:pt x="6450" y="3941"/>
                </a:lnTo>
                <a:cubicBezTo>
                  <a:pt x="6792" y="3593"/>
                  <a:pt x="6792" y="3032"/>
                  <a:pt x="6450" y="2683"/>
                </a:cubicBezTo>
                <a:lnTo>
                  <a:pt x="4022" y="262"/>
                </a:lnTo>
                <a:cubicBezTo>
                  <a:pt x="3851" y="87"/>
                  <a:pt x="3625" y="0"/>
                  <a:pt x="3398" y="0"/>
                </a:cubicBezTo>
                <a:close/>
              </a:path>
            </a:pathLst>
          </a:custGeom>
          <a:solidFill>
            <a:srgbClr val="F26F1E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10;p22">
            <a:extLst>
              <a:ext uri="{FF2B5EF4-FFF2-40B4-BE49-F238E27FC236}">
                <a16:creationId xmlns:a16="http://schemas.microsoft.com/office/drawing/2014/main" id="{37756DDE-102C-4E42-B3B6-1A0105E894B9}"/>
              </a:ext>
            </a:extLst>
          </p:cNvPr>
          <p:cNvSpPr/>
          <p:nvPr/>
        </p:nvSpPr>
        <p:spPr>
          <a:xfrm>
            <a:off x="3657600" y="5996465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7" y="0"/>
                </a:moveTo>
                <a:cubicBezTo>
                  <a:pt x="3169" y="0"/>
                  <a:pt x="2942" y="86"/>
                  <a:pt x="2771" y="257"/>
                </a:cubicBezTo>
                <a:lnTo>
                  <a:pt x="343" y="2685"/>
                </a:lnTo>
                <a:cubicBezTo>
                  <a:pt x="1" y="3027"/>
                  <a:pt x="1" y="3588"/>
                  <a:pt x="343" y="3937"/>
                </a:cubicBezTo>
                <a:lnTo>
                  <a:pt x="2771" y="6358"/>
                </a:lnTo>
                <a:cubicBezTo>
                  <a:pt x="2942" y="6533"/>
                  <a:pt x="3169" y="6620"/>
                  <a:pt x="3397" y="6620"/>
                </a:cubicBezTo>
                <a:cubicBezTo>
                  <a:pt x="3624" y="6620"/>
                  <a:pt x="3852" y="6533"/>
                  <a:pt x="4023" y="6358"/>
                </a:cubicBezTo>
                <a:lnTo>
                  <a:pt x="6450" y="3937"/>
                </a:lnTo>
                <a:cubicBezTo>
                  <a:pt x="6793" y="3588"/>
                  <a:pt x="6793" y="3027"/>
                  <a:pt x="6450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067B2">
              <a:lumMod val="90000"/>
              <a:lumOff val="1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DD5ABB-3ECA-4351-AA74-EA0A7052A757}"/>
              </a:ext>
            </a:extLst>
          </p:cNvPr>
          <p:cNvSpPr/>
          <p:nvPr/>
        </p:nvSpPr>
        <p:spPr>
          <a:xfrm flipH="1">
            <a:off x="9144000" y="0"/>
            <a:ext cx="9144000" cy="2203450"/>
          </a:xfrm>
          <a:prstGeom prst="rect">
            <a:avLst/>
          </a:prstGeom>
          <a:solidFill>
            <a:srgbClr val="F26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7ED20B-9FA0-4CED-9C4F-66E530714AD0}"/>
              </a:ext>
            </a:extLst>
          </p:cNvPr>
          <p:cNvSpPr/>
          <p:nvPr/>
        </p:nvSpPr>
        <p:spPr>
          <a:xfrm flipH="1">
            <a:off x="-9144000" y="0"/>
            <a:ext cx="9144000" cy="2203450"/>
          </a:xfrm>
          <a:prstGeom prst="rect">
            <a:avLst/>
          </a:prstGeom>
          <a:solidFill>
            <a:srgbClr val="007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6F136EC-BF67-4C7D-94FA-8BC2CDAB4EE6}"/>
              </a:ext>
            </a:extLst>
          </p:cNvPr>
          <p:cNvSpPr/>
          <p:nvPr/>
        </p:nvSpPr>
        <p:spPr>
          <a:xfrm>
            <a:off x="9249697" y="2222500"/>
            <a:ext cx="11049000" cy="2921000"/>
          </a:xfrm>
          <a:prstGeom prst="homePlate">
            <a:avLst/>
          </a:prstGeom>
          <a:solidFill>
            <a:srgbClr val="F26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1725F4CF-E0DE-413F-AFA5-459431E9950F}"/>
              </a:ext>
            </a:extLst>
          </p:cNvPr>
          <p:cNvSpPr/>
          <p:nvPr/>
        </p:nvSpPr>
        <p:spPr>
          <a:xfrm flipH="1">
            <a:off x="-11154697" y="2222500"/>
            <a:ext cx="11049000" cy="2921000"/>
          </a:xfrm>
          <a:prstGeom prst="homePlate">
            <a:avLst/>
          </a:prstGeom>
          <a:solidFill>
            <a:srgbClr val="007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D52A647F-BE57-4E97-B93F-125A66D06227}"/>
              </a:ext>
            </a:extLst>
          </p:cNvPr>
          <p:cNvSpPr/>
          <p:nvPr/>
        </p:nvSpPr>
        <p:spPr>
          <a:xfrm flipH="1">
            <a:off x="-11154697" y="2222500"/>
            <a:ext cx="11049000" cy="2921000"/>
          </a:xfrm>
          <a:prstGeom prst="homePlate">
            <a:avLst/>
          </a:prstGeom>
          <a:solidFill>
            <a:srgbClr val="007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0F46D51-12EB-42F5-8208-A43977E8884E}"/>
              </a:ext>
            </a:extLst>
          </p:cNvPr>
          <p:cNvSpPr/>
          <p:nvPr/>
        </p:nvSpPr>
        <p:spPr>
          <a:xfrm>
            <a:off x="9249697" y="2222500"/>
            <a:ext cx="11049000" cy="2921000"/>
          </a:xfrm>
          <a:prstGeom prst="homePlate">
            <a:avLst/>
          </a:prstGeom>
          <a:solidFill>
            <a:srgbClr val="F26F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39895B-8778-431B-8AE4-6B7E6B56FAAE}"/>
              </a:ext>
            </a:extLst>
          </p:cNvPr>
          <p:cNvSpPr txBox="1"/>
          <p:nvPr/>
        </p:nvSpPr>
        <p:spPr>
          <a:xfrm>
            <a:off x="1905000" y="2571750"/>
            <a:ext cx="3990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 dirty="0">
                <a:solidFill>
                  <a:schemeClr val="bg1"/>
                </a:solidFill>
                <a:latin typeface="iCiel LesFruits" pitchFamily="2" charset="0"/>
              </a:rPr>
              <a:t>Nhóm 6</a:t>
            </a:r>
            <a:endParaRPr lang="en-US" sz="8000" dirty="0">
              <a:solidFill>
                <a:schemeClr val="bg1"/>
              </a:solidFill>
              <a:latin typeface="iCiel LesFruits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B52C83-3477-4553-8C65-6FD1C2205F08}"/>
              </a:ext>
            </a:extLst>
          </p:cNvPr>
          <p:cNvSpPr txBox="1">
            <a:spLocks noChangeAspect="1"/>
          </p:cNvSpPr>
          <p:nvPr/>
        </p:nvSpPr>
        <p:spPr>
          <a:xfrm>
            <a:off x="2686050" y="4311685"/>
            <a:ext cx="3464516" cy="330676"/>
          </a:xfrm>
          <a:custGeom>
            <a:avLst/>
            <a:gdLst/>
            <a:ahLst/>
            <a:cxnLst/>
            <a:rect l="l" t="t" r="r" b="b"/>
            <a:pathLst>
              <a:path w="884039" h="250031">
                <a:moveTo>
                  <a:pt x="444996" y="0"/>
                </a:moveTo>
                <a:cubicBezTo>
                  <a:pt x="474762" y="0"/>
                  <a:pt x="547688" y="4961"/>
                  <a:pt x="663774" y="14883"/>
                </a:cubicBezTo>
                <a:cubicBezTo>
                  <a:pt x="697508" y="6945"/>
                  <a:pt x="717848" y="2728"/>
                  <a:pt x="724793" y="2232"/>
                </a:cubicBezTo>
                <a:cubicBezTo>
                  <a:pt x="731739" y="1736"/>
                  <a:pt x="758031" y="5953"/>
                  <a:pt x="803672" y="14883"/>
                </a:cubicBezTo>
                <a:cubicBezTo>
                  <a:pt x="819547" y="16867"/>
                  <a:pt x="832694" y="18852"/>
                  <a:pt x="843112" y="20836"/>
                </a:cubicBezTo>
                <a:cubicBezTo>
                  <a:pt x="853530" y="22820"/>
                  <a:pt x="862955" y="25549"/>
                  <a:pt x="871389" y="29022"/>
                </a:cubicBezTo>
                <a:cubicBezTo>
                  <a:pt x="879823" y="32494"/>
                  <a:pt x="884039" y="36215"/>
                  <a:pt x="884039" y="40184"/>
                </a:cubicBezTo>
                <a:cubicBezTo>
                  <a:pt x="884039" y="49113"/>
                  <a:pt x="857250" y="76150"/>
                  <a:pt x="803672" y="121295"/>
                </a:cubicBezTo>
                <a:cubicBezTo>
                  <a:pt x="750094" y="166439"/>
                  <a:pt x="696516" y="195957"/>
                  <a:pt x="642938" y="209848"/>
                </a:cubicBezTo>
                <a:cubicBezTo>
                  <a:pt x="609203" y="220762"/>
                  <a:pt x="548680" y="230187"/>
                  <a:pt x="461367" y="238125"/>
                </a:cubicBezTo>
                <a:cubicBezTo>
                  <a:pt x="374055" y="246062"/>
                  <a:pt x="276821" y="250031"/>
                  <a:pt x="169664" y="250031"/>
                </a:cubicBezTo>
                <a:cubicBezTo>
                  <a:pt x="113110" y="250031"/>
                  <a:pt x="70694" y="247799"/>
                  <a:pt x="42416" y="243334"/>
                </a:cubicBezTo>
                <a:cubicBezTo>
                  <a:pt x="14139" y="238869"/>
                  <a:pt x="0" y="228699"/>
                  <a:pt x="0" y="212824"/>
                </a:cubicBezTo>
                <a:cubicBezTo>
                  <a:pt x="0" y="204887"/>
                  <a:pt x="7194" y="190252"/>
                  <a:pt x="21580" y="168920"/>
                </a:cubicBezTo>
                <a:cubicBezTo>
                  <a:pt x="35967" y="147588"/>
                  <a:pt x="55067" y="125016"/>
                  <a:pt x="78879" y="101203"/>
                </a:cubicBezTo>
                <a:cubicBezTo>
                  <a:pt x="145356" y="33734"/>
                  <a:pt x="267395" y="0"/>
                  <a:pt x="444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0">
              <a:solidFill>
                <a:schemeClr val="bg1"/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2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  <p:bldP spid="9" grpId="0" animBg="1"/>
      <p:bldP spid="8" grpId="0" animBg="1"/>
      <p:bldP spid="17" grpId="0" animBg="1"/>
      <p:bldP spid="18" grpId="0" animBg="1"/>
      <p:bldP spid="19" grpId="0" animBg="1"/>
      <p:bldP spid="2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58;p25">
            <a:extLst>
              <a:ext uri="{FF2B5EF4-FFF2-40B4-BE49-F238E27FC236}">
                <a16:creationId xmlns:a16="http://schemas.microsoft.com/office/drawing/2014/main" id="{CF6FDB58-93AE-47E9-8F5F-F15A781A7269}"/>
              </a:ext>
            </a:extLst>
          </p:cNvPr>
          <p:cNvSpPr/>
          <p:nvPr/>
        </p:nvSpPr>
        <p:spPr>
          <a:xfrm>
            <a:off x="3118561" y="686801"/>
            <a:ext cx="199001" cy="220121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59;p25">
            <a:extLst>
              <a:ext uri="{FF2B5EF4-FFF2-40B4-BE49-F238E27FC236}">
                <a16:creationId xmlns:a16="http://schemas.microsoft.com/office/drawing/2014/main" id="{94E87A95-EE2F-4EE6-8812-9BD93399E72F}"/>
              </a:ext>
            </a:extLst>
          </p:cNvPr>
          <p:cNvSpPr/>
          <p:nvPr/>
        </p:nvSpPr>
        <p:spPr>
          <a:xfrm>
            <a:off x="3166011" y="1128397"/>
            <a:ext cx="104095" cy="115148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60;p25">
            <a:extLst>
              <a:ext uri="{FF2B5EF4-FFF2-40B4-BE49-F238E27FC236}">
                <a16:creationId xmlns:a16="http://schemas.microsoft.com/office/drawing/2014/main" id="{6C5843E8-75D4-4B7F-B7B1-BD84496E513D}"/>
              </a:ext>
            </a:extLst>
          </p:cNvPr>
          <p:cNvSpPr/>
          <p:nvPr/>
        </p:nvSpPr>
        <p:spPr>
          <a:xfrm>
            <a:off x="3177814" y="1465010"/>
            <a:ext cx="80477" cy="88990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47;p25">
            <a:extLst>
              <a:ext uri="{FF2B5EF4-FFF2-40B4-BE49-F238E27FC236}">
                <a16:creationId xmlns:a16="http://schemas.microsoft.com/office/drawing/2014/main" id="{5C765A1A-6D1A-454F-8533-EC7674313C7F}"/>
              </a:ext>
            </a:extLst>
          </p:cNvPr>
          <p:cNvSpPr/>
          <p:nvPr/>
        </p:nvSpPr>
        <p:spPr>
          <a:xfrm>
            <a:off x="3309753" y="2807645"/>
            <a:ext cx="8464" cy="1695359"/>
          </a:xfrm>
          <a:custGeom>
            <a:avLst/>
            <a:gdLst/>
            <a:ahLst/>
            <a:cxnLst/>
            <a:rect l="l" t="t" r="r" b="b"/>
            <a:pathLst>
              <a:path w="323" h="64696" extrusionOk="0">
                <a:moveTo>
                  <a:pt x="157" y="0"/>
                </a:moveTo>
                <a:lnTo>
                  <a:pt x="1" y="64695"/>
                </a:lnTo>
                <a:lnTo>
                  <a:pt x="322" y="64695"/>
                </a:lnTo>
                <a:lnTo>
                  <a:pt x="157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9227255-6921-4481-894E-3A5FFFAC6A89}"/>
              </a:ext>
            </a:extLst>
          </p:cNvPr>
          <p:cNvSpPr/>
          <p:nvPr/>
        </p:nvSpPr>
        <p:spPr>
          <a:xfrm>
            <a:off x="1726795" y="1541846"/>
            <a:ext cx="5690410" cy="2094554"/>
          </a:xfrm>
          <a:prstGeom prst="roundRect">
            <a:avLst/>
          </a:prstGeom>
          <a:solidFill>
            <a:srgbClr val="0067B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0AB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2132430" y="337019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bg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4953000" y="134636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bg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7105222" y="892748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26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26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465947" y="4310660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26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/>
          <p:nvPr/>
        </p:nvSpPr>
        <p:spPr>
          <a:xfrm>
            <a:off x="6232314" y="4648280"/>
            <a:ext cx="121434" cy="121198"/>
          </a:xfrm>
          <a:custGeom>
            <a:avLst/>
            <a:gdLst/>
            <a:ahLst/>
            <a:cxnLst/>
            <a:rect l="l" t="t" r="r" b="b"/>
            <a:pathLst>
              <a:path w="4634" h="4625" extrusionOk="0">
                <a:moveTo>
                  <a:pt x="0" y="1"/>
                </a:moveTo>
                <a:lnTo>
                  <a:pt x="0" y="4624"/>
                </a:lnTo>
                <a:lnTo>
                  <a:pt x="4633" y="4624"/>
                </a:lnTo>
                <a:lnTo>
                  <a:pt x="4633" y="1"/>
                </a:lnTo>
                <a:close/>
              </a:path>
            </a:pathLst>
          </a:custGeom>
          <a:solidFill>
            <a:srgbClr val="0AB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/>
          <p:nvPr/>
        </p:nvSpPr>
        <p:spPr>
          <a:xfrm>
            <a:off x="6288681" y="3696331"/>
            <a:ext cx="8700" cy="872731"/>
          </a:xfrm>
          <a:custGeom>
            <a:avLst/>
            <a:gdLst/>
            <a:ahLst/>
            <a:cxnLst/>
            <a:rect l="l" t="t" r="r" b="b"/>
            <a:pathLst>
              <a:path w="332" h="33304" extrusionOk="0">
                <a:moveTo>
                  <a:pt x="166" y="0"/>
                </a:moveTo>
                <a:lnTo>
                  <a:pt x="0" y="33304"/>
                </a:lnTo>
                <a:lnTo>
                  <a:pt x="331" y="33304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5"/>
          <p:cNvSpPr/>
          <p:nvPr/>
        </p:nvSpPr>
        <p:spPr>
          <a:xfrm>
            <a:off x="7592766" y="2213978"/>
            <a:ext cx="133252" cy="133252"/>
          </a:xfrm>
          <a:custGeom>
            <a:avLst/>
            <a:gdLst/>
            <a:ahLst/>
            <a:cxnLst/>
            <a:rect l="l" t="t" r="r" b="b"/>
            <a:pathLst>
              <a:path w="5085" h="5085" fill="none" extrusionOk="0">
                <a:moveTo>
                  <a:pt x="1" y="1"/>
                </a:moveTo>
                <a:lnTo>
                  <a:pt x="5084" y="1"/>
                </a:lnTo>
                <a:lnTo>
                  <a:pt x="5084" y="5084"/>
                </a:lnTo>
                <a:lnTo>
                  <a:pt x="1" y="5084"/>
                </a:lnTo>
                <a:close/>
              </a:path>
            </a:pathLst>
          </a:custGeom>
          <a:noFill/>
          <a:ln w="4125" cap="flat" cmpd="sng">
            <a:solidFill>
              <a:schemeClr val="bg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5"/>
          <p:cNvSpPr/>
          <p:nvPr/>
        </p:nvSpPr>
        <p:spPr>
          <a:xfrm>
            <a:off x="7655161" y="394853"/>
            <a:ext cx="8464" cy="1695359"/>
          </a:xfrm>
          <a:custGeom>
            <a:avLst/>
            <a:gdLst/>
            <a:ahLst/>
            <a:cxnLst/>
            <a:rect l="l" t="t" r="r" b="b"/>
            <a:pathLst>
              <a:path w="323" h="64696" extrusionOk="0">
                <a:moveTo>
                  <a:pt x="157" y="0"/>
                </a:moveTo>
                <a:lnTo>
                  <a:pt x="1" y="64695"/>
                </a:lnTo>
                <a:lnTo>
                  <a:pt x="322" y="64695"/>
                </a:lnTo>
                <a:lnTo>
                  <a:pt x="157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5"/>
          <p:cNvSpPr/>
          <p:nvPr/>
        </p:nvSpPr>
        <p:spPr>
          <a:xfrm>
            <a:off x="1150422" y="3918196"/>
            <a:ext cx="199237" cy="199237"/>
          </a:xfrm>
          <a:custGeom>
            <a:avLst/>
            <a:gdLst/>
            <a:ahLst/>
            <a:cxnLst/>
            <a:rect l="l" t="t" r="r" b="b"/>
            <a:pathLst>
              <a:path w="7603" h="7603" extrusionOk="0">
                <a:moveTo>
                  <a:pt x="0" y="1"/>
                </a:moveTo>
                <a:lnTo>
                  <a:pt x="0" y="7602"/>
                </a:lnTo>
                <a:lnTo>
                  <a:pt x="7602" y="7602"/>
                </a:lnTo>
                <a:lnTo>
                  <a:pt x="7602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5"/>
          <p:cNvSpPr/>
          <p:nvPr/>
        </p:nvSpPr>
        <p:spPr>
          <a:xfrm>
            <a:off x="1197880" y="3277929"/>
            <a:ext cx="104086" cy="104086"/>
          </a:xfrm>
          <a:custGeom>
            <a:avLst/>
            <a:gdLst/>
            <a:ahLst/>
            <a:cxnLst/>
            <a:rect l="l" t="t" r="r" b="b"/>
            <a:pathLst>
              <a:path w="3972" h="3972" extrusionOk="0">
                <a:moveTo>
                  <a:pt x="0" y="1"/>
                </a:moveTo>
                <a:lnTo>
                  <a:pt x="0" y="3972"/>
                </a:lnTo>
                <a:lnTo>
                  <a:pt x="3971" y="3972"/>
                </a:lnTo>
                <a:lnTo>
                  <a:pt x="3971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5"/>
          <p:cNvSpPr/>
          <p:nvPr/>
        </p:nvSpPr>
        <p:spPr>
          <a:xfrm>
            <a:off x="1245809" y="1288498"/>
            <a:ext cx="8464" cy="1794099"/>
          </a:xfrm>
          <a:custGeom>
            <a:avLst/>
            <a:gdLst/>
            <a:ahLst/>
            <a:cxnLst/>
            <a:rect l="l" t="t" r="r" b="b"/>
            <a:pathLst>
              <a:path w="323" h="68464" extrusionOk="0">
                <a:moveTo>
                  <a:pt x="157" y="0"/>
                </a:moveTo>
                <a:lnTo>
                  <a:pt x="0" y="68464"/>
                </a:lnTo>
                <a:lnTo>
                  <a:pt x="322" y="68464"/>
                </a:lnTo>
                <a:lnTo>
                  <a:pt x="157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5"/>
          <p:cNvSpPr/>
          <p:nvPr/>
        </p:nvSpPr>
        <p:spPr>
          <a:xfrm>
            <a:off x="8008096" y="404970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5"/>
          <p:cNvSpPr/>
          <p:nvPr/>
        </p:nvSpPr>
        <p:spPr>
          <a:xfrm>
            <a:off x="8103246" y="2108910"/>
            <a:ext cx="8464" cy="1793863"/>
          </a:xfrm>
          <a:custGeom>
            <a:avLst/>
            <a:gdLst/>
            <a:ahLst/>
            <a:cxnLst/>
            <a:rect l="l" t="t" r="r" b="b"/>
            <a:pathLst>
              <a:path w="323" h="68455" extrusionOk="0">
                <a:moveTo>
                  <a:pt x="166" y="1"/>
                </a:moveTo>
                <a:lnTo>
                  <a:pt x="0" y="68455"/>
                </a:lnTo>
                <a:lnTo>
                  <a:pt x="322" y="68455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5"/>
          <p:cNvSpPr/>
          <p:nvPr/>
        </p:nvSpPr>
        <p:spPr>
          <a:xfrm>
            <a:off x="4472500" y="3928605"/>
            <a:ext cx="199001" cy="220121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5"/>
          <p:cNvSpPr/>
          <p:nvPr/>
        </p:nvSpPr>
        <p:spPr>
          <a:xfrm>
            <a:off x="4519950" y="4370201"/>
            <a:ext cx="104095" cy="115148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5"/>
          <p:cNvSpPr/>
          <p:nvPr/>
        </p:nvSpPr>
        <p:spPr>
          <a:xfrm>
            <a:off x="4531753" y="4706814"/>
            <a:ext cx="80477" cy="88990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5;p25">
            <a:extLst>
              <a:ext uri="{FF2B5EF4-FFF2-40B4-BE49-F238E27FC236}">
                <a16:creationId xmlns:a16="http://schemas.microsoft.com/office/drawing/2014/main" id="{CD706143-157E-4448-8B27-FA7546FC65D1}"/>
              </a:ext>
            </a:extLst>
          </p:cNvPr>
          <p:cNvSpPr/>
          <p:nvPr/>
        </p:nvSpPr>
        <p:spPr>
          <a:xfrm>
            <a:off x="1450310" y="159762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56;p25">
            <a:extLst>
              <a:ext uri="{FF2B5EF4-FFF2-40B4-BE49-F238E27FC236}">
                <a16:creationId xmlns:a16="http://schemas.microsoft.com/office/drawing/2014/main" id="{1A041187-5725-4627-BA82-68B65E67E630}"/>
              </a:ext>
            </a:extLst>
          </p:cNvPr>
          <p:cNvSpPr/>
          <p:nvPr/>
        </p:nvSpPr>
        <p:spPr>
          <a:xfrm>
            <a:off x="1545460" y="-343175"/>
            <a:ext cx="8464" cy="1793863"/>
          </a:xfrm>
          <a:custGeom>
            <a:avLst/>
            <a:gdLst/>
            <a:ahLst/>
            <a:cxnLst/>
            <a:rect l="l" t="t" r="r" b="b"/>
            <a:pathLst>
              <a:path w="323" h="68455" extrusionOk="0">
                <a:moveTo>
                  <a:pt x="166" y="1"/>
                </a:moveTo>
                <a:lnTo>
                  <a:pt x="0" y="68455"/>
                </a:lnTo>
                <a:lnTo>
                  <a:pt x="322" y="68455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58;p25">
            <a:extLst>
              <a:ext uri="{FF2B5EF4-FFF2-40B4-BE49-F238E27FC236}">
                <a16:creationId xmlns:a16="http://schemas.microsoft.com/office/drawing/2014/main" id="{9600780B-1F9A-41A1-8BB2-41BCDCF004CC}"/>
              </a:ext>
            </a:extLst>
          </p:cNvPr>
          <p:cNvSpPr/>
          <p:nvPr/>
        </p:nvSpPr>
        <p:spPr>
          <a:xfrm>
            <a:off x="333792" y="2024621"/>
            <a:ext cx="199001" cy="220121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9;p25">
            <a:extLst>
              <a:ext uri="{FF2B5EF4-FFF2-40B4-BE49-F238E27FC236}">
                <a16:creationId xmlns:a16="http://schemas.microsoft.com/office/drawing/2014/main" id="{F0E463F7-AC3C-48E3-8268-E8749351671C}"/>
              </a:ext>
            </a:extLst>
          </p:cNvPr>
          <p:cNvSpPr/>
          <p:nvPr/>
        </p:nvSpPr>
        <p:spPr>
          <a:xfrm>
            <a:off x="381242" y="2466217"/>
            <a:ext cx="104095" cy="115148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60;p25">
            <a:extLst>
              <a:ext uri="{FF2B5EF4-FFF2-40B4-BE49-F238E27FC236}">
                <a16:creationId xmlns:a16="http://schemas.microsoft.com/office/drawing/2014/main" id="{04219946-62BE-4DFE-BA5E-F988250A7C66}"/>
              </a:ext>
            </a:extLst>
          </p:cNvPr>
          <p:cNvSpPr/>
          <p:nvPr/>
        </p:nvSpPr>
        <p:spPr>
          <a:xfrm>
            <a:off x="393045" y="2802830"/>
            <a:ext cx="80477" cy="88990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6F275-E254-43F3-8BE6-5F280A5AD23F}"/>
              </a:ext>
            </a:extLst>
          </p:cNvPr>
          <p:cNvSpPr txBox="1"/>
          <p:nvPr/>
        </p:nvSpPr>
        <p:spPr>
          <a:xfrm>
            <a:off x="1933758" y="1710538"/>
            <a:ext cx="5276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FFFE"/>
                </a:solidFill>
                <a:latin typeface="Bahnschrift Condensed" panose="020B0502040204020203" pitchFamily="34" charset="0"/>
              </a:rPr>
              <a:t>CHÀO MỪNG ĐẾN VỚI BUỔI THUYẾT TRÌNH</a:t>
            </a:r>
          </a:p>
        </p:txBody>
      </p:sp>
      <p:sp>
        <p:nvSpPr>
          <p:cNvPr id="35" name="Google Shape;455;p25">
            <a:extLst>
              <a:ext uri="{FF2B5EF4-FFF2-40B4-BE49-F238E27FC236}">
                <a16:creationId xmlns:a16="http://schemas.microsoft.com/office/drawing/2014/main" id="{2DC64CB0-3405-4ADB-8165-9D743C8F3F65}"/>
              </a:ext>
            </a:extLst>
          </p:cNvPr>
          <p:cNvSpPr/>
          <p:nvPr/>
        </p:nvSpPr>
        <p:spPr>
          <a:xfrm>
            <a:off x="8385197" y="132802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7594" h="7593" extrusionOk="0">
                <a:moveTo>
                  <a:pt x="1" y="0"/>
                </a:moveTo>
                <a:lnTo>
                  <a:pt x="1" y="7593"/>
                </a:lnTo>
                <a:lnTo>
                  <a:pt x="7593" y="7593"/>
                </a:lnTo>
                <a:lnTo>
                  <a:pt x="759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6;p25">
            <a:extLst>
              <a:ext uri="{FF2B5EF4-FFF2-40B4-BE49-F238E27FC236}">
                <a16:creationId xmlns:a16="http://schemas.microsoft.com/office/drawing/2014/main" id="{07FF206F-E514-4ACD-A9B9-76C11BD30EFC}"/>
              </a:ext>
            </a:extLst>
          </p:cNvPr>
          <p:cNvSpPr/>
          <p:nvPr/>
        </p:nvSpPr>
        <p:spPr>
          <a:xfrm>
            <a:off x="8480347" y="-612767"/>
            <a:ext cx="8464" cy="1793863"/>
          </a:xfrm>
          <a:custGeom>
            <a:avLst/>
            <a:gdLst/>
            <a:ahLst/>
            <a:cxnLst/>
            <a:rect l="l" t="t" r="r" b="b"/>
            <a:pathLst>
              <a:path w="323" h="68455" extrusionOk="0">
                <a:moveTo>
                  <a:pt x="166" y="1"/>
                </a:moveTo>
                <a:lnTo>
                  <a:pt x="0" y="68455"/>
                </a:lnTo>
                <a:lnTo>
                  <a:pt x="322" y="68455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36;p25">
            <a:extLst>
              <a:ext uri="{FF2B5EF4-FFF2-40B4-BE49-F238E27FC236}">
                <a16:creationId xmlns:a16="http://schemas.microsoft.com/office/drawing/2014/main" id="{09BC7329-021E-4596-834C-AF0C668E9B48}"/>
              </a:ext>
            </a:extLst>
          </p:cNvPr>
          <p:cNvSpPr/>
          <p:nvPr/>
        </p:nvSpPr>
        <p:spPr>
          <a:xfrm>
            <a:off x="5563655" y="87539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0AB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41;p25">
            <a:extLst>
              <a:ext uri="{FF2B5EF4-FFF2-40B4-BE49-F238E27FC236}">
                <a16:creationId xmlns:a16="http://schemas.microsoft.com/office/drawing/2014/main" id="{35CCE82C-D0B9-46DB-803E-E25E426B9715}"/>
              </a:ext>
            </a:extLst>
          </p:cNvPr>
          <p:cNvSpPr/>
          <p:nvPr/>
        </p:nvSpPr>
        <p:spPr>
          <a:xfrm>
            <a:off x="6112321" y="470557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26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46;p25">
            <a:extLst>
              <a:ext uri="{FF2B5EF4-FFF2-40B4-BE49-F238E27FC236}">
                <a16:creationId xmlns:a16="http://schemas.microsoft.com/office/drawing/2014/main" id="{ADC0279E-40C3-42F7-89DA-A58396179E7A}"/>
              </a:ext>
            </a:extLst>
          </p:cNvPr>
          <p:cNvSpPr/>
          <p:nvPr/>
        </p:nvSpPr>
        <p:spPr>
          <a:xfrm>
            <a:off x="3247358" y="4626770"/>
            <a:ext cx="133252" cy="133252"/>
          </a:xfrm>
          <a:custGeom>
            <a:avLst/>
            <a:gdLst/>
            <a:ahLst/>
            <a:cxnLst/>
            <a:rect l="l" t="t" r="r" b="b"/>
            <a:pathLst>
              <a:path w="5085" h="5085" fill="none" extrusionOk="0">
                <a:moveTo>
                  <a:pt x="1" y="1"/>
                </a:moveTo>
                <a:lnTo>
                  <a:pt x="5084" y="1"/>
                </a:lnTo>
                <a:lnTo>
                  <a:pt x="5084" y="5084"/>
                </a:lnTo>
                <a:lnTo>
                  <a:pt x="1" y="5084"/>
                </a:lnTo>
                <a:close/>
              </a:path>
            </a:pathLst>
          </a:custGeom>
          <a:noFill/>
          <a:ln w="4125" cap="flat" cmpd="sng">
            <a:solidFill>
              <a:schemeClr val="bg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43;p25">
            <a:extLst>
              <a:ext uri="{FF2B5EF4-FFF2-40B4-BE49-F238E27FC236}">
                <a16:creationId xmlns:a16="http://schemas.microsoft.com/office/drawing/2014/main" id="{B5D72C0B-4C3B-4507-8D9D-7AACD56EA612}"/>
              </a:ext>
            </a:extLst>
          </p:cNvPr>
          <p:cNvSpPr/>
          <p:nvPr/>
        </p:nvSpPr>
        <p:spPr>
          <a:xfrm>
            <a:off x="4123293" y="986140"/>
            <a:ext cx="121434" cy="121198"/>
          </a:xfrm>
          <a:custGeom>
            <a:avLst/>
            <a:gdLst/>
            <a:ahLst/>
            <a:cxnLst/>
            <a:rect l="l" t="t" r="r" b="b"/>
            <a:pathLst>
              <a:path w="4634" h="4625" extrusionOk="0">
                <a:moveTo>
                  <a:pt x="0" y="1"/>
                </a:moveTo>
                <a:lnTo>
                  <a:pt x="0" y="4624"/>
                </a:lnTo>
                <a:lnTo>
                  <a:pt x="4633" y="4624"/>
                </a:lnTo>
                <a:lnTo>
                  <a:pt x="4633" y="1"/>
                </a:lnTo>
                <a:close/>
              </a:path>
            </a:pathLst>
          </a:custGeom>
          <a:solidFill>
            <a:srgbClr val="0AB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44;p25">
            <a:extLst>
              <a:ext uri="{FF2B5EF4-FFF2-40B4-BE49-F238E27FC236}">
                <a16:creationId xmlns:a16="http://schemas.microsoft.com/office/drawing/2014/main" id="{C191E42B-8314-490E-85DB-59862E895504}"/>
              </a:ext>
            </a:extLst>
          </p:cNvPr>
          <p:cNvSpPr/>
          <p:nvPr/>
        </p:nvSpPr>
        <p:spPr>
          <a:xfrm>
            <a:off x="4179660" y="34191"/>
            <a:ext cx="8700" cy="872731"/>
          </a:xfrm>
          <a:custGeom>
            <a:avLst/>
            <a:gdLst/>
            <a:ahLst/>
            <a:cxnLst/>
            <a:rect l="l" t="t" r="r" b="b"/>
            <a:pathLst>
              <a:path w="332" h="33304" extrusionOk="0">
                <a:moveTo>
                  <a:pt x="166" y="0"/>
                </a:moveTo>
                <a:lnTo>
                  <a:pt x="0" y="33304"/>
                </a:lnTo>
                <a:lnTo>
                  <a:pt x="331" y="33304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43;p25">
            <a:extLst>
              <a:ext uri="{FF2B5EF4-FFF2-40B4-BE49-F238E27FC236}">
                <a16:creationId xmlns:a16="http://schemas.microsoft.com/office/drawing/2014/main" id="{6F31E8C1-190E-4527-86CB-8B42FF581FE3}"/>
              </a:ext>
            </a:extLst>
          </p:cNvPr>
          <p:cNvSpPr/>
          <p:nvPr/>
        </p:nvSpPr>
        <p:spPr>
          <a:xfrm>
            <a:off x="716920" y="1390975"/>
            <a:ext cx="121434" cy="121198"/>
          </a:xfrm>
          <a:custGeom>
            <a:avLst/>
            <a:gdLst/>
            <a:ahLst/>
            <a:cxnLst/>
            <a:rect l="l" t="t" r="r" b="b"/>
            <a:pathLst>
              <a:path w="4634" h="4625" extrusionOk="0">
                <a:moveTo>
                  <a:pt x="0" y="1"/>
                </a:moveTo>
                <a:lnTo>
                  <a:pt x="0" y="4624"/>
                </a:lnTo>
                <a:lnTo>
                  <a:pt x="4633" y="4624"/>
                </a:lnTo>
                <a:lnTo>
                  <a:pt x="4633" y="1"/>
                </a:lnTo>
                <a:close/>
              </a:path>
            </a:pathLst>
          </a:custGeom>
          <a:solidFill>
            <a:srgbClr val="0AB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44;p25">
            <a:extLst>
              <a:ext uri="{FF2B5EF4-FFF2-40B4-BE49-F238E27FC236}">
                <a16:creationId xmlns:a16="http://schemas.microsoft.com/office/drawing/2014/main" id="{A8141262-9B07-451D-9061-339ACB4C2679}"/>
              </a:ext>
            </a:extLst>
          </p:cNvPr>
          <p:cNvSpPr/>
          <p:nvPr/>
        </p:nvSpPr>
        <p:spPr>
          <a:xfrm>
            <a:off x="773287" y="439026"/>
            <a:ext cx="8700" cy="872731"/>
          </a:xfrm>
          <a:custGeom>
            <a:avLst/>
            <a:gdLst/>
            <a:ahLst/>
            <a:cxnLst/>
            <a:rect l="l" t="t" r="r" b="b"/>
            <a:pathLst>
              <a:path w="332" h="33304" extrusionOk="0">
                <a:moveTo>
                  <a:pt x="166" y="0"/>
                </a:moveTo>
                <a:lnTo>
                  <a:pt x="0" y="33304"/>
                </a:lnTo>
                <a:lnTo>
                  <a:pt x="331" y="33304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36;p25">
            <a:extLst>
              <a:ext uri="{FF2B5EF4-FFF2-40B4-BE49-F238E27FC236}">
                <a16:creationId xmlns:a16="http://schemas.microsoft.com/office/drawing/2014/main" id="{BF9B0AC6-70A9-4922-9A4D-DE1C0A1DF90C}"/>
              </a:ext>
            </a:extLst>
          </p:cNvPr>
          <p:cNvSpPr/>
          <p:nvPr/>
        </p:nvSpPr>
        <p:spPr>
          <a:xfrm>
            <a:off x="651853" y="429950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0AB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41;p25">
            <a:extLst>
              <a:ext uri="{FF2B5EF4-FFF2-40B4-BE49-F238E27FC236}">
                <a16:creationId xmlns:a16="http://schemas.microsoft.com/office/drawing/2014/main" id="{AD8E51E1-5E99-49D7-9459-D3F1863BBFF9}"/>
              </a:ext>
            </a:extLst>
          </p:cNvPr>
          <p:cNvSpPr/>
          <p:nvPr/>
        </p:nvSpPr>
        <p:spPr>
          <a:xfrm>
            <a:off x="231504" y="3589533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26F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696884-D0E6-4BB4-A2ED-3D239A5C8FE5}"/>
              </a:ext>
            </a:extLst>
          </p:cNvPr>
          <p:cNvSpPr/>
          <p:nvPr/>
        </p:nvSpPr>
        <p:spPr>
          <a:xfrm>
            <a:off x="2391641" y="284713"/>
            <a:ext cx="3551959" cy="7561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1BFE84-5177-4F9A-83B5-6E1842C3BD1B}"/>
              </a:ext>
            </a:extLst>
          </p:cNvPr>
          <p:cNvSpPr txBox="1"/>
          <p:nvPr/>
        </p:nvSpPr>
        <p:spPr>
          <a:xfrm>
            <a:off x="2614688" y="328622"/>
            <a:ext cx="2947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    </a:t>
            </a:r>
            <a:r>
              <a:rPr lang="en-US" sz="4000" spc="300" dirty="0" err="1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Nội</a:t>
            </a:r>
            <a:r>
              <a:rPr lang="en-US" sz="4000" spc="300" dirty="0">
                <a:gradFill flip="none" rotWithShape="1">
                  <a:gsLst>
                    <a:gs pos="100000">
                      <a:srgbClr val="008DF4">
                        <a:lumMod val="90000"/>
                        <a:lumOff val="10000"/>
                      </a:srgbClr>
                    </a:gs>
                    <a:gs pos="0">
                      <a:srgbClr val="0067B2"/>
                    </a:gs>
                  </a:gsLst>
                  <a:lin ang="16200000" scaled="1"/>
                  <a:tileRect/>
                </a:gradFill>
                <a:latin typeface="Bahnschrift Condensed" panose="020B0502040204020203" pitchFamily="34" charset="0"/>
              </a:rPr>
              <a:t> Dung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6FA79F-6947-40DA-B169-23501D2192BA}"/>
              </a:ext>
            </a:extLst>
          </p:cNvPr>
          <p:cNvSpPr/>
          <p:nvPr/>
        </p:nvSpPr>
        <p:spPr>
          <a:xfrm>
            <a:off x="2391640" y="284713"/>
            <a:ext cx="152400" cy="757238"/>
          </a:xfrm>
          <a:prstGeom prst="rect">
            <a:avLst/>
          </a:prstGeom>
          <a:solidFill>
            <a:srgbClr val="F26F1E">
              <a:lumMod val="80000"/>
              <a:lumOff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06026F-57E1-48D2-A5A6-2694BB207B1A}"/>
              </a:ext>
            </a:extLst>
          </p:cNvPr>
          <p:cNvCxnSpPr>
            <a:cxnSpLocks/>
          </p:cNvCxnSpPr>
          <p:nvPr/>
        </p:nvCxnSpPr>
        <p:spPr>
          <a:xfrm>
            <a:off x="3313641" y="970513"/>
            <a:ext cx="23668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oogle Shape;336;p21">
            <a:extLst>
              <a:ext uri="{FF2B5EF4-FFF2-40B4-BE49-F238E27FC236}">
                <a16:creationId xmlns:a16="http://schemas.microsoft.com/office/drawing/2014/main" id="{D21D47B1-F706-4D0E-9639-B0E279CAAB67}"/>
              </a:ext>
            </a:extLst>
          </p:cNvPr>
          <p:cNvGrpSpPr/>
          <p:nvPr/>
        </p:nvGrpSpPr>
        <p:grpSpPr>
          <a:xfrm>
            <a:off x="8077200" y="1352550"/>
            <a:ext cx="792902" cy="3231825"/>
            <a:chOff x="7216903" y="1321125"/>
            <a:chExt cx="734387" cy="2993320"/>
          </a:xfrm>
        </p:grpSpPr>
        <p:sp>
          <p:nvSpPr>
            <p:cNvPr id="11" name="Google Shape;337;p21">
              <a:extLst>
                <a:ext uri="{FF2B5EF4-FFF2-40B4-BE49-F238E27FC236}">
                  <a16:creationId xmlns:a16="http://schemas.microsoft.com/office/drawing/2014/main" id="{8C3BF8AB-C796-4676-98DF-6C539CDC2194}"/>
                </a:ext>
              </a:extLst>
            </p:cNvPr>
            <p:cNvSpPr/>
            <p:nvPr/>
          </p:nvSpPr>
          <p:spPr>
            <a:xfrm rot="-5400000">
              <a:off x="6305129" y="2493718"/>
              <a:ext cx="2644184" cy="648138"/>
            </a:xfrm>
            <a:custGeom>
              <a:avLst/>
              <a:gdLst/>
              <a:ahLst/>
              <a:cxnLst/>
              <a:rect l="l" t="t" r="r" b="b"/>
              <a:pathLst>
                <a:path w="21736" h="5328" extrusionOk="0">
                  <a:moveTo>
                    <a:pt x="10868" y="0"/>
                  </a:moveTo>
                  <a:cubicBezTo>
                    <a:pt x="6344" y="0"/>
                    <a:pt x="1802" y="756"/>
                    <a:pt x="426" y="1938"/>
                  </a:cubicBezTo>
                  <a:cubicBezTo>
                    <a:pt x="408" y="1955"/>
                    <a:pt x="390" y="1973"/>
                    <a:pt x="366" y="1991"/>
                  </a:cubicBezTo>
                  <a:lnTo>
                    <a:pt x="0" y="1991"/>
                  </a:lnTo>
                  <a:lnTo>
                    <a:pt x="6" y="2605"/>
                  </a:lnTo>
                  <a:cubicBezTo>
                    <a:pt x="0" y="2664"/>
                    <a:pt x="0" y="2717"/>
                    <a:pt x="6" y="2776"/>
                  </a:cubicBezTo>
                  <a:cubicBezTo>
                    <a:pt x="183" y="4105"/>
                    <a:pt x="4306" y="5328"/>
                    <a:pt x="10868" y="5328"/>
                  </a:cubicBezTo>
                  <a:cubicBezTo>
                    <a:pt x="17483" y="5328"/>
                    <a:pt x="21617" y="4087"/>
                    <a:pt x="21730" y="2741"/>
                  </a:cubicBezTo>
                  <a:lnTo>
                    <a:pt x="21735" y="2741"/>
                  </a:lnTo>
                  <a:cubicBezTo>
                    <a:pt x="21735" y="2699"/>
                    <a:pt x="21735" y="2664"/>
                    <a:pt x="21735" y="2629"/>
                  </a:cubicBezTo>
                  <a:lnTo>
                    <a:pt x="21735" y="2008"/>
                  </a:lnTo>
                  <a:lnTo>
                    <a:pt x="21387" y="2003"/>
                  </a:lnTo>
                  <a:cubicBezTo>
                    <a:pt x="21363" y="1985"/>
                    <a:pt x="21334" y="1961"/>
                    <a:pt x="21310" y="1938"/>
                  </a:cubicBezTo>
                  <a:cubicBezTo>
                    <a:pt x="19940" y="756"/>
                    <a:pt x="15392" y="0"/>
                    <a:pt x="108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8;p21">
              <a:extLst>
                <a:ext uri="{FF2B5EF4-FFF2-40B4-BE49-F238E27FC236}">
                  <a16:creationId xmlns:a16="http://schemas.microsoft.com/office/drawing/2014/main" id="{E9F86BB0-CAA3-4082-BD49-9B08D5D38508}"/>
                </a:ext>
              </a:extLst>
            </p:cNvPr>
            <p:cNvSpPr/>
            <p:nvPr/>
          </p:nvSpPr>
          <p:spPr>
            <a:xfrm rot="-5400000">
              <a:off x="6106476" y="2508436"/>
              <a:ext cx="2858288" cy="618699"/>
            </a:xfrm>
            <a:custGeom>
              <a:avLst/>
              <a:gdLst/>
              <a:ahLst/>
              <a:cxnLst/>
              <a:rect l="l" t="t" r="r" b="b"/>
              <a:pathLst>
                <a:path w="23496" h="5086" extrusionOk="0">
                  <a:moveTo>
                    <a:pt x="11748" y="0"/>
                  </a:moveTo>
                  <a:cubicBezTo>
                    <a:pt x="7424" y="0"/>
                    <a:pt x="3089" y="715"/>
                    <a:pt x="1778" y="1843"/>
                  </a:cubicBezTo>
                  <a:cubicBezTo>
                    <a:pt x="0" y="3373"/>
                    <a:pt x="4164" y="5086"/>
                    <a:pt x="11748" y="5086"/>
                  </a:cubicBezTo>
                  <a:cubicBezTo>
                    <a:pt x="19332" y="5086"/>
                    <a:pt x="23495" y="3373"/>
                    <a:pt x="21724" y="1843"/>
                  </a:cubicBezTo>
                  <a:cubicBezTo>
                    <a:pt x="20412" y="715"/>
                    <a:pt x="16071" y="0"/>
                    <a:pt x="1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9;p21">
              <a:extLst>
                <a:ext uri="{FF2B5EF4-FFF2-40B4-BE49-F238E27FC236}">
                  <a16:creationId xmlns:a16="http://schemas.microsoft.com/office/drawing/2014/main" id="{CCAC55EB-5B90-4120-93EC-B34548ED9F42}"/>
                </a:ext>
              </a:extLst>
            </p:cNvPr>
            <p:cNvSpPr/>
            <p:nvPr/>
          </p:nvSpPr>
          <p:spPr>
            <a:xfrm rot="-5400000">
              <a:off x="6044008" y="2494020"/>
              <a:ext cx="2993320" cy="647530"/>
            </a:xfrm>
            <a:custGeom>
              <a:avLst/>
              <a:gdLst/>
              <a:ahLst/>
              <a:cxnLst/>
              <a:rect l="l" t="t" r="r" b="b"/>
              <a:pathLst>
                <a:path w="24606" h="5323" extrusionOk="0">
                  <a:moveTo>
                    <a:pt x="12303" y="225"/>
                  </a:moveTo>
                  <a:cubicBezTo>
                    <a:pt x="16030" y="225"/>
                    <a:pt x="19638" y="827"/>
                    <a:pt x="20507" y="1725"/>
                  </a:cubicBezTo>
                  <a:cubicBezTo>
                    <a:pt x="21611" y="2865"/>
                    <a:pt x="18073" y="4046"/>
                    <a:pt x="12303" y="4046"/>
                  </a:cubicBezTo>
                  <a:cubicBezTo>
                    <a:pt x="6532" y="4046"/>
                    <a:pt x="2995" y="2865"/>
                    <a:pt x="4099" y="1725"/>
                  </a:cubicBezTo>
                  <a:cubicBezTo>
                    <a:pt x="4973" y="827"/>
                    <a:pt x="8576" y="225"/>
                    <a:pt x="12303" y="225"/>
                  </a:cubicBezTo>
                  <a:close/>
                  <a:moveTo>
                    <a:pt x="12303" y="1"/>
                  </a:moveTo>
                  <a:cubicBezTo>
                    <a:pt x="7779" y="1"/>
                    <a:pt x="3237" y="751"/>
                    <a:pt x="1861" y="1932"/>
                  </a:cubicBezTo>
                  <a:cubicBezTo>
                    <a:pt x="0" y="3533"/>
                    <a:pt x="4365" y="5322"/>
                    <a:pt x="12303" y="5322"/>
                  </a:cubicBezTo>
                  <a:cubicBezTo>
                    <a:pt x="20241" y="5322"/>
                    <a:pt x="24606" y="3533"/>
                    <a:pt x="22745" y="1932"/>
                  </a:cubicBezTo>
                  <a:cubicBezTo>
                    <a:pt x="21375" y="751"/>
                    <a:pt x="16827" y="1"/>
                    <a:pt x="1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0;p21">
              <a:extLst>
                <a:ext uri="{FF2B5EF4-FFF2-40B4-BE49-F238E27FC236}">
                  <a16:creationId xmlns:a16="http://schemas.microsoft.com/office/drawing/2014/main" id="{8ED61BCD-5EC8-4B79-96E6-C5D276C2470A}"/>
                </a:ext>
              </a:extLst>
            </p:cNvPr>
            <p:cNvSpPr/>
            <p:nvPr/>
          </p:nvSpPr>
          <p:spPr>
            <a:xfrm rot="-5400000">
              <a:off x="6626593" y="2647790"/>
              <a:ext cx="1636922" cy="340005"/>
            </a:xfrm>
            <a:custGeom>
              <a:avLst/>
              <a:gdLst/>
              <a:ahLst/>
              <a:cxnLst/>
              <a:rect l="l" t="t" r="r" b="b"/>
              <a:pathLst>
                <a:path w="13456" h="2795" extrusionOk="0">
                  <a:moveTo>
                    <a:pt x="6728" y="166"/>
                  </a:moveTo>
                  <a:cubicBezTo>
                    <a:pt x="9061" y="166"/>
                    <a:pt x="11134" y="562"/>
                    <a:pt x="11382" y="1105"/>
                  </a:cubicBezTo>
                  <a:cubicBezTo>
                    <a:pt x="11654" y="1708"/>
                    <a:pt x="9587" y="2251"/>
                    <a:pt x="6728" y="2251"/>
                  </a:cubicBezTo>
                  <a:cubicBezTo>
                    <a:pt x="3869" y="2251"/>
                    <a:pt x="1802" y="1708"/>
                    <a:pt x="2074" y="1105"/>
                  </a:cubicBezTo>
                  <a:cubicBezTo>
                    <a:pt x="2322" y="562"/>
                    <a:pt x="4395" y="166"/>
                    <a:pt x="6728" y="166"/>
                  </a:cubicBezTo>
                  <a:close/>
                  <a:moveTo>
                    <a:pt x="6728" y="1"/>
                  </a:moveTo>
                  <a:cubicBezTo>
                    <a:pt x="3816" y="1"/>
                    <a:pt x="1099" y="485"/>
                    <a:pt x="597" y="1176"/>
                  </a:cubicBezTo>
                  <a:cubicBezTo>
                    <a:pt x="1" y="1997"/>
                    <a:pt x="2694" y="2795"/>
                    <a:pt x="6728" y="2795"/>
                  </a:cubicBezTo>
                  <a:cubicBezTo>
                    <a:pt x="10762" y="2795"/>
                    <a:pt x="13455" y="1997"/>
                    <a:pt x="12859" y="1176"/>
                  </a:cubicBezTo>
                  <a:cubicBezTo>
                    <a:pt x="12357" y="485"/>
                    <a:pt x="9646" y="1"/>
                    <a:pt x="67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1;p21">
              <a:extLst>
                <a:ext uri="{FF2B5EF4-FFF2-40B4-BE49-F238E27FC236}">
                  <a16:creationId xmlns:a16="http://schemas.microsoft.com/office/drawing/2014/main" id="{2DD1FB00-D5A7-4B12-98A8-A8210724CB44}"/>
                </a:ext>
              </a:extLst>
            </p:cNvPr>
            <p:cNvSpPr/>
            <p:nvPr/>
          </p:nvSpPr>
          <p:spPr>
            <a:xfrm rot="-5400000">
              <a:off x="7055228" y="2743714"/>
              <a:ext cx="680510" cy="147437"/>
            </a:xfrm>
            <a:custGeom>
              <a:avLst/>
              <a:gdLst/>
              <a:ahLst/>
              <a:cxnLst/>
              <a:rect l="l" t="t" r="r" b="b"/>
              <a:pathLst>
                <a:path w="5594" h="1212" extrusionOk="0">
                  <a:moveTo>
                    <a:pt x="2794" y="1"/>
                  </a:moveTo>
                  <a:cubicBezTo>
                    <a:pt x="1370" y="1"/>
                    <a:pt x="160" y="249"/>
                    <a:pt x="83" y="574"/>
                  </a:cubicBezTo>
                  <a:cubicBezTo>
                    <a:pt x="0" y="916"/>
                    <a:pt x="1211" y="1212"/>
                    <a:pt x="2794" y="1212"/>
                  </a:cubicBezTo>
                  <a:cubicBezTo>
                    <a:pt x="4377" y="1212"/>
                    <a:pt x="5593" y="916"/>
                    <a:pt x="5511" y="574"/>
                  </a:cubicBezTo>
                  <a:cubicBezTo>
                    <a:pt x="5428" y="249"/>
                    <a:pt x="4217" y="1"/>
                    <a:pt x="27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9D4D1B-5968-4A28-90A2-5DB7578EEB23}"/>
              </a:ext>
            </a:extLst>
          </p:cNvPr>
          <p:cNvGrpSpPr/>
          <p:nvPr/>
        </p:nvGrpSpPr>
        <p:grpSpPr>
          <a:xfrm>
            <a:off x="339080" y="2778450"/>
            <a:ext cx="7928620" cy="384044"/>
            <a:chOff x="339080" y="2778450"/>
            <a:chExt cx="7928620" cy="38404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D0CF271-E7F9-4057-B477-7B4A2A8E4D01}"/>
                </a:ext>
              </a:extLst>
            </p:cNvPr>
            <p:cNvGrpSpPr/>
            <p:nvPr/>
          </p:nvGrpSpPr>
          <p:grpSpPr>
            <a:xfrm>
              <a:off x="339080" y="2778450"/>
              <a:ext cx="628092" cy="384044"/>
              <a:chOff x="339080" y="2778450"/>
              <a:chExt cx="628092" cy="384044"/>
            </a:xfrm>
          </p:grpSpPr>
          <p:sp>
            <p:nvSpPr>
              <p:cNvPr id="17" name="Google Shape;343;p21">
                <a:extLst>
                  <a:ext uri="{FF2B5EF4-FFF2-40B4-BE49-F238E27FC236}">
                    <a16:creationId xmlns:a16="http://schemas.microsoft.com/office/drawing/2014/main" id="{A1B63527-EC13-4056-9578-CDFF7EE426FE}"/>
                  </a:ext>
                </a:extLst>
              </p:cNvPr>
              <p:cNvSpPr/>
              <p:nvPr/>
            </p:nvSpPr>
            <p:spPr>
              <a:xfrm rot="16200000">
                <a:off x="564272" y="2553258"/>
                <a:ext cx="177707" cy="628092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4643" extrusionOk="0">
                    <a:moveTo>
                      <a:pt x="1353" y="1"/>
                    </a:moveTo>
                    <a:lnTo>
                      <a:pt x="0" y="444"/>
                    </a:lnTo>
                    <a:lnTo>
                      <a:pt x="0" y="4643"/>
                    </a:lnTo>
                    <a:cubicBezTo>
                      <a:pt x="1317" y="4046"/>
                      <a:pt x="1353" y="2824"/>
                      <a:pt x="1353" y="2824"/>
                    </a:cubicBezTo>
                    <a:lnTo>
                      <a:pt x="13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44;p21">
                <a:extLst>
                  <a:ext uri="{FF2B5EF4-FFF2-40B4-BE49-F238E27FC236}">
                    <a16:creationId xmlns:a16="http://schemas.microsoft.com/office/drawing/2014/main" id="{D92FE791-4C91-47BC-8D97-959BCF4565AF}"/>
                  </a:ext>
                </a:extLst>
              </p:cNvPr>
              <p:cNvSpPr/>
              <p:nvPr/>
            </p:nvSpPr>
            <p:spPr>
              <a:xfrm rot="16200000">
                <a:off x="564272" y="2759595"/>
                <a:ext cx="177707" cy="628092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4643" extrusionOk="0">
                    <a:moveTo>
                      <a:pt x="0" y="1"/>
                    </a:moveTo>
                    <a:lnTo>
                      <a:pt x="0" y="2824"/>
                    </a:lnTo>
                    <a:cubicBezTo>
                      <a:pt x="0" y="2824"/>
                      <a:pt x="36" y="4046"/>
                      <a:pt x="1353" y="4643"/>
                    </a:cubicBezTo>
                    <a:lnTo>
                      <a:pt x="1353" y="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345;p21">
              <a:extLst>
                <a:ext uri="{FF2B5EF4-FFF2-40B4-BE49-F238E27FC236}">
                  <a16:creationId xmlns:a16="http://schemas.microsoft.com/office/drawing/2014/main" id="{4EEBBDA5-B6E2-41B4-BE8B-DFAE656A37B6}"/>
                </a:ext>
              </a:extLst>
            </p:cNvPr>
            <p:cNvSpPr/>
            <p:nvPr/>
          </p:nvSpPr>
          <p:spPr>
            <a:xfrm rot="16200000">
              <a:off x="4456390" y="-818623"/>
              <a:ext cx="37627" cy="7584992"/>
            </a:xfrm>
            <a:custGeom>
              <a:avLst/>
              <a:gdLst/>
              <a:ahLst/>
              <a:cxnLst/>
              <a:rect l="l" t="t" r="r" b="b"/>
              <a:pathLst>
                <a:path w="249" h="24512" extrusionOk="0">
                  <a:moveTo>
                    <a:pt x="112" y="0"/>
                  </a:moveTo>
                  <a:cubicBezTo>
                    <a:pt x="53" y="0"/>
                    <a:pt x="0" y="48"/>
                    <a:pt x="0" y="113"/>
                  </a:cubicBezTo>
                  <a:lnTo>
                    <a:pt x="0" y="24399"/>
                  </a:lnTo>
                  <a:cubicBezTo>
                    <a:pt x="0" y="24464"/>
                    <a:pt x="53" y="24512"/>
                    <a:pt x="112" y="24512"/>
                  </a:cubicBezTo>
                  <a:lnTo>
                    <a:pt x="136" y="24512"/>
                  </a:lnTo>
                  <a:cubicBezTo>
                    <a:pt x="195" y="24512"/>
                    <a:pt x="248" y="24464"/>
                    <a:pt x="248" y="24399"/>
                  </a:cubicBezTo>
                  <a:lnTo>
                    <a:pt x="248" y="113"/>
                  </a:lnTo>
                  <a:cubicBezTo>
                    <a:pt x="248" y="48"/>
                    <a:pt x="195" y="0"/>
                    <a:pt x="1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8D49C7-B8A6-4641-948E-D3F6F7BA1135}"/>
              </a:ext>
            </a:extLst>
          </p:cNvPr>
          <p:cNvGrpSpPr/>
          <p:nvPr/>
        </p:nvGrpSpPr>
        <p:grpSpPr>
          <a:xfrm>
            <a:off x="2797115" y="2718399"/>
            <a:ext cx="460414" cy="725894"/>
            <a:chOff x="3600530" y="2755999"/>
            <a:chExt cx="460414" cy="725894"/>
          </a:xfrm>
        </p:grpSpPr>
        <p:sp>
          <p:nvSpPr>
            <p:cNvPr id="31" name="Google Shape;358;p21">
              <a:extLst>
                <a:ext uri="{FF2B5EF4-FFF2-40B4-BE49-F238E27FC236}">
                  <a16:creationId xmlns:a16="http://schemas.microsoft.com/office/drawing/2014/main" id="{131803D0-0D13-4382-93FE-EA22AAB0A061}"/>
                </a:ext>
              </a:extLst>
            </p:cNvPr>
            <p:cNvSpPr/>
            <p:nvPr/>
          </p:nvSpPr>
          <p:spPr>
            <a:xfrm rot="16200000">
              <a:off x="3599904" y="2756625"/>
              <a:ext cx="461666" cy="460414"/>
            </a:xfrm>
            <a:custGeom>
              <a:avLst/>
              <a:gdLst/>
              <a:ahLst/>
              <a:cxnLst/>
              <a:rect l="l" t="t" r="r" b="b"/>
              <a:pathLst>
                <a:path w="2222" h="2216" extrusionOk="0">
                  <a:moveTo>
                    <a:pt x="1111" y="1"/>
                  </a:moveTo>
                  <a:cubicBezTo>
                    <a:pt x="497" y="1"/>
                    <a:pt x="1" y="497"/>
                    <a:pt x="1" y="1111"/>
                  </a:cubicBezTo>
                  <a:cubicBezTo>
                    <a:pt x="1" y="1719"/>
                    <a:pt x="497" y="2216"/>
                    <a:pt x="1111" y="2216"/>
                  </a:cubicBezTo>
                  <a:cubicBezTo>
                    <a:pt x="1725" y="2216"/>
                    <a:pt x="2222" y="1719"/>
                    <a:pt x="2222" y="1111"/>
                  </a:cubicBezTo>
                  <a:cubicBezTo>
                    <a:pt x="2222" y="497"/>
                    <a:pt x="1725" y="1"/>
                    <a:pt x="1111" y="1"/>
                  </a:cubicBezTo>
                  <a:close/>
                </a:path>
              </a:pathLst>
            </a:custGeom>
            <a:solidFill>
              <a:srgbClr val="0AB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369;p21">
              <a:extLst>
                <a:ext uri="{FF2B5EF4-FFF2-40B4-BE49-F238E27FC236}">
                  <a16:creationId xmlns:a16="http://schemas.microsoft.com/office/drawing/2014/main" id="{60C50ECC-279A-4FB8-ABFF-0E4FA8E5E33F}"/>
                </a:ext>
              </a:extLst>
            </p:cNvPr>
            <p:cNvGrpSpPr/>
            <p:nvPr/>
          </p:nvGrpSpPr>
          <p:grpSpPr>
            <a:xfrm>
              <a:off x="3794784" y="3204308"/>
              <a:ext cx="71907" cy="277585"/>
              <a:chOff x="3493563" y="3036225"/>
              <a:chExt cx="66600" cy="257100"/>
            </a:xfrm>
            <a:solidFill>
              <a:srgbClr val="0AB14A"/>
            </a:solidFill>
          </p:grpSpPr>
          <p:cxnSp>
            <p:nvCxnSpPr>
              <p:cNvPr id="43" name="Google Shape;370;p21">
                <a:extLst>
                  <a:ext uri="{FF2B5EF4-FFF2-40B4-BE49-F238E27FC236}">
                    <a16:creationId xmlns:a16="http://schemas.microsoft.com/office/drawing/2014/main" id="{2A9686BC-1C22-47D0-940C-0058F7E9102D}"/>
                  </a:ext>
                </a:extLst>
              </p:cNvPr>
              <p:cNvCxnSpPr/>
              <p:nvPr/>
            </p:nvCxnSpPr>
            <p:spPr>
              <a:xfrm>
                <a:off x="3526863" y="3036225"/>
                <a:ext cx="0" cy="190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" name="Google Shape;371;p21">
                <a:extLst>
                  <a:ext uri="{FF2B5EF4-FFF2-40B4-BE49-F238E27FC236}">
                    <a16:creationId xmlns:a16="http://schemas.microsoft.com/office/drawing/2014/main" id="{602E2F1F-F977-441C-882D-C97D4DEC8AD1}"/>
                  </a:ext>
                </a:extLst>
              </p:cNvPr>
              <p:cNvSpPr/>
              <p:nvPr/>
            </p:nvSpPr>
            <p:spPr>
              <a:xfrm rot="10800000">
                <a:off x="3493563" y="322672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857D35-759B-479C-B816-272CE6B6EE94}"/>
              </a:ext>
            </a:extLst>
          </p:cNvPr>
          <p:cNvGrpSpPr/>
          <p:nvPr/>
        </p:nvGrpSpPr>
        <p:grpSpPr>
          <a:xfrm>
            <a:off x="4403243" y="2481601"/>
            <a:ext cx="460414" cy="721060"/>
            <a:chOff x="4762355" y="2496605"/>
            <a:chExt cx="460414" cy="721060"/>
          </a:xfrm>
        </p:grpSpPr>
        <p:sp>
          <p:nvSpPr>
            <p:cNvPr id="32" name="Google Shape;359;p21">
              <a:extLst>
                <a:ext uri="{FF2B5EF4-FFF2-40B4-BE49-F238E27FC236}">
                  <a16:creationId xmlns:a16="http://schemas.microsoft.com/office/drawing/2014/main" id="{404B0E39-288A-4DFE-8D68-387848672917}"/>
                </a:ext>
              </a:extLst>
            </p:cNvPr>
            <p:cNvSpPr/>
            <p:nvPr/>
          </p:nvSpPr>
          <p:spPr>
            <a:xfrm rot="16200000">
              <a:off x="4761729" y="2756625"/>
              <a:ext cx="461666" cy="460414"/>
            </a:xfrm>
            <a:custGeom>
              <a:avLst/>
              <a:gdLst/>
              <a:ahLst/>
              <a:cxnLst/>
              <a:rect l="l" t="t" r="r" b="b"/>
              <a:pathLst>
                <a:path w="2222" h="2216" extrusionOk="0">
                  <a:moveTo>
                    <a:pt x="1111" y="1"/>
                  </a:moveTo>
                  <a:cubicBezTo>
                    <a:pt x="497" y="1"/>
                    <a:pt x="1" y="497"/>
                    <a:pt x="1" y="1111"/>
                  </a:cubicBezTo>
                  <a:cubicBezTo>
                    <a:pt x="1" y="1719"/>
                    <a:pt x="497" y="2216"/>
                    <a:pt x="1111" y="2216"/>
                  </a:cubicBezTo>
                  <a:cubicBezTo>
                    <a:pt x="1725" y="2216"/>
                    <a:pt x="2222" y="1719"/>
                    <a:pt x="2222" y="1111"/>
                  </a:cubicBezTo>
                  <a:cubicBezTo>
                    <a:pt x="2222" y="497"/>
                    <a:pt x="1725" y="1"/>
                    <a:pt x="1111" y="1"/>
                  </a:cubicBezTo>
                  <a:close/>
                </a:path>
              </a:pathLst>
            </a:custGeom>
            <a:solidFill>
              <a:srgbClr val="38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372;p21">
              <a:extLst>
                <a:ext uri="{FF2B5EF4-FFF2-40B4-BE49-F238E27FC236}">
                  <a16:creationId xmlns:a16="http://schemas.microsoft.com/office/drawing/2014/main" id="{745F7B5B-0C15-4149-B983-47607BB49FBB}"/>
                </a:ext>
              </a:extLst>
            </p:cNvPr>
            <p:cNvGrpSpPr/>
            <p:nvPr/>
          </p:nvGrpSpPr>
          <p:grpSpPr>
            <a:xfrm>
              <a:off x="4959407" y="2496605"/>
              <a:ext cx="71907" cy="277585"/>
              <a:chOff x="4582000" y="2380750"/>
              <a:chExt cx="66600" cy="257100"/>
            </a:xfrm>
            <a:solidFill>
              <a:srgbClr val="38ABFF"/>
            </a:solidFill>
          </p:grpSpPr>
          <p:cxnSp>
            <p:nvCxnSpPr>
              <p:cNvPr id="46" name="Google Shape;373;p21">
                <a:extLst>
                  <a:ext uri="{FF2B5EF4-FFF2-40B4-BE49-F238E27FC236}">
                    <a16:creationId xmlns:a16="http://schemas.microsoft.com/office/drawing/2014/main" id="{DCFCD2FE-FC86-4493-A7A4-2C11F750C299}"/>
                  </a:ext>
                </a:extLst>
              </p:cNvPr>
              <p:cNvCxnSpPr/>
              <p:nvPr/>
            </p:nvCxnSpPr>
            <p:spPr>
              <a:xfrm rot="10800000">
                <a:off x="4615300" y="2447350"/>
                <a:ext cx="0" cy="190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7" name="Google Shape;374;p21">
                <a:extLst>
                  <a:ext uri="{FF2B5EF4-FFF2-40B4-BE49-F238E27FC236}">
                    <a16:creationId xmlns:a16="http://schemas.microsoft.com/office/drawing/2014/main" id="{216FF429-6FB0-49EC-96FA-7C5ADCF826C9}"/>
                  </a:ext>
                </a:extLst>
              </p:cNvPr>
              <p:cNvSpPr/>
              <p:nvPr/>
            </p:nvSpPr>
            <p:spPr>
              <a:xfrm>
                <a:off x="4582000" y="23807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9E979E-F348-4FC6-B372-10DBBEBCD13F}"/>
              </a:ext>
            </a:extLst>
          </p:cNvPr>
          <p:cNvGrpSpPr/>
          <p:nvPr/>
        </p:nvGrpSpPr>
        <p:grpSpPr>
          <a:xfrm>
            <a:off x="5779162" y="2745137"/>
            <a:ext cx="460414" cy="724247"/>
            <a:chOff x="5900305" y="2755999"/>
            <a:chExt cx="460414" cy="724247"/>
          </a:xfrm>
        </p:grpSpPr>
        <p:sp>
          <p:nvSpPr>
            <p:cNvPr id="33" name="Google Shape;360;p21">
              <a:extLst>
                <a:ext uri="{FF2B5EF4-FFF2-40B4-BE49-F238E27FC236}">
                  <a16:creationId xmlns:a16="http://schemas.microsoft.com/office/drawing/2014/main" id="{110AC1AB-098E-44AC-8E51-E20C11E29F45}"/>
                </a:ext>
              </a:extLst>
            </p:cNvPr>
            <p:cNvSpPr/>
            <p:nvPr/>
          </p:nvSpPr>
          <p:spPr>
            <a:xfrm rot="16200000">
              <a:off x="5899679" y="2756625"/>
              <a:ext cx="461666" cy="460414"/>
            </a:xfrm>
            <a:custGeom>
              <a:avLst/>
              <a:gdLst/>
              <a:ahLst/>
              <a:cxnLst/>
              <a:rect l="l" t="t" r="r" b="b"/>
              <a:pathLst>
                <a:path w="2222" h="2216" extrusionOk="0">
                  <a:moveTo>
                    <a:pt x="1111" y="1"/>
                  </a:moveTo>
                  <a:cubicBezTo>
                    <a:pt x="497" y="1"/>
                    <a:pt x="1" y="497"/>
                    <a:pt x="1" y="1111"/>
                  </a:cubicBezTo>
                  <a:cubicBezTo>
                    <a:pt x="1" y="1719"/>
                    <a:pt x="497" y="2216"/>
                    <a:pt x="1111" y="2216"/>
                  </a:cubicBezTo>
                  <a:cubicBezTo>
                    <a:pt x="1725" y="2216"/>
                    <a:pt x="2222" y="1719"/>
                    <a:pt x="2222" y="1111"/>
                  </a:cubicBezTo>
                  <a:cubicBezTo>
                    <a:pt x="2222" y="497"/>
                    <a:pt x="1725" y="1"/>
                    <a:pt x="1111" y="1"/>
                  </a:cubicBezTo>
                  <a:close/>
                </a:path>
              </a:pathLst>
            </a:custGeom>
            <a:solidFill>
              <a:srgbClr val="F7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375;p21">
              <a:extLst>
                <a:ext uri="{FF2B5EF4-FFF2-40B4-BE49-F238E27FC236}">
                  <a16:creationId xmlns:a16="http://schemas.microsoft.com/office/drawing/2014/main" id="{3095C1C6-6CEE-42AF-9606-F2188B6C0431}"/>
                </a:ext>
              </a:extLst>
            </p:cNvPr>
            <p:cNvGrpSpPr/>
            <p:nvPr/>
          </p:nvGrpSpPr>
          <p:grpSpPr>
            <a:xfrm>
              <a:off x="6094559" y="3202661"/>
              <a:ext cx="71907" cy="277585"/>
              <a:chOff x="5680538" y="3034700"/>
              <a:chExt cx="66600" cy="257100"/>
            </a:xfrm>
            <a:solidFill>
              <a:srgbClr val="F7A978"/>
            </a:solidFill>
          </p:grpSpPr>
          <p:cxnSp>
            <p:nvCxnSpPr>
              <p:cNvPr id="49" name="Google Shape;376;p21">
                <a:extLst>
                  <a:ext uri="{FF2B5EF4-FFF2-40B4-BE49-F238E27FC236}">
                    <a16:creationId xmlns:a16="http://schemas.microsoft.com/office/drawing/2014/main" id="{71830999-DC3B-4D8B-9182-2DB38D957C7D}"/>
                  </a:ext>
                </a:extLst>
              </p:cNvPr>
              <p:cNvCxnSpPr/>
              <p:nvPr/>
            </p:nvCxnSpPr>
            <p:spPr>
              <a:xfrm>
                <a:off x="5713838" y="3034700"/>
                <a:ext cx="0" cy="190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0" name="Google Shape;377;p21">
                <a:extLst>
                  <a:ext uri="{FF2B5EF4-FFF2-40B4-BE49-F238E27FC236}">
                    <a16:creationId xmlns:a16="http://schemas.microsoft.com/office/drawing/2014/main" id="{54A72A1E-FCA6-4984-B52C-F6B054AFC9AC}"/>
                  </a:ext>
                </a:extLst>
              </p:cNvPr>
              <p:cNvSpPr/>
              <p:nvPr/>
            </p:nvSpPr>
            <p:spPr>
              <a:xfrm rot="10800000">
                <a:off x="5680538" y="322520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8D2A44-8665-4A57-84C4-890E706B6AE6}"/>
              </a:ext>
            </a:extLst>
          </p:cNvPr>
          <p:cNvGrpSpPr/>
          <p:nvPr/>
        </p:nvGrpSpPr>
        <p:grpSpPr>
          <a:xfrm>
            <a:off x="7089629" y="2496605"/>
            <a:ext cx="460414" cy="721060"/>
            <a:chOff x="7089629" y="2496605"/>
            <a:chExt cx="460414" cy="721060"/>
          </a:xfrm>
        </p:grpSpPr>
        <p:sp>
          <p:nvSpPr>
            <p:cNvPr id="34" name="Google Shape;361;p21">
              <a:extLst>
                <a:ext uri="{FF2B5EF4-FFF2-40B4-BE49-F238E27FC236}">
                  <a16:creationId xmlns:a16="http://schemas.microsoft.com/office/drawing/2014/main" id="{862B16D2-56F2-4622-BC99-D33A106999D6}"/>
                </a:ext>
              </a:extLst>
            </p:cNvPr>
            <p:cNvSpPr/>
            <p:nvPr/>
          </p:nvSpPr>
          <p:spPr>
            <a:xfrm rot="16200000">
              <a:off x="7089003" y="2756625"/>
              <a:ext cx="461666" cy="460414"/>
            </a:xfrm>
            <a:custGeom>
              <a:avLst/>
              <a:gdLst/>
              <a:ahLst/>
              <a:cxnLst/>
              <a:rect l="l" t="t" r="r" b="b"/>
              <a:pathLst>
                <a:path w="2222" h="2216" extrusionOk="0">
                  <a:moveTo>
                    <a:pt x="1111" y="1"/>
                  </a:moveTo>
                  <a:cubicBezTo>
                    <a:pt x="497" y="1"/>
                    <a:pt x="1" y="497"/>
                    <a:pt x="1" y="1111"/>
                  </a:cubicBezTo>
                  <a:cubicBezTo>
                    <a:pt x="1" y="1719"/>
                    <a:pt x="497" y="2216"/>
                    <a:pt x="1111" y="2216"/>
                  </a:cubicBezTo>
                  <a:cubicBezTo>
                    <a:pt x="1725" y="2216"/>
                    <a:pt x="2222" y="1719"/>
                    <a:pt x="2222" y="1111"/>
                  </a:cubicBezTo>
                  <a:cubicBezTo>
                    <a:pt x="2222" y="497"/>
                    <a:pt x="1725" y="1"/>
                    <a:pt x="1111" y="1"/>
                  </a:cubicBezTo>
                  <a:close/>
                </a:path>
              </a:pathLst>
            </a:custGeom>
            <a:solidFill>
              <a:srgbClr val="45F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378;p21">
              <a:extLst>
                <a:ext uri="{FF2B5EF4-FFF2-40B4-BE49-F238E27FC236}">
                  <a16:creationId xmlns:a16="http://schemas.microsoft.com/office/drawing/2014/main" id="{D9EC985C-1ECA-4FA4-9D7E-78FA937EEDEF}"/>
                </a:ext>
              </a:extLst>
            </p:cNvPr>
            <p:cNvGrpSpPr/>
            <p:nvPr/>
          </p:nvGrpSpPr>
          <p:grpSpPr>
            <a:xfrm>
              <a:off x="7283883" y="2496605"/>
              <a:ext cx="71907" cy="277585"/>
              <a:chOff x="6748525" y="2380750"/>
              <a:chExt cx="66600" cy="257100"/>
            </a:xfrm>
            <a:solidFill>
              <a:srgbClr val="45F488"/>
            </a:solidFill>
          </p:grpSpPr>
          <p:cxnSp>
            <p:nvCxnSpPr>
              <p:cNvPr id="52" name="Google Shape;379;p21">
                <a:extLst>
                  <a:ext uri="{FF2B5EF4-FFF2-40B4-BE49-F238E27FC236}">
                    <a16:creationId xmlns:a16="http://schemas.microsoft.com/office/drawing/2014/main" id="{5D0636E1-8C75-493A-9847-B15A10D25E86}"/>
                  </a:ext>
                </a:extLst>
              </p:cNvPr>
              <p:cNvCxnSpPr/>
              <p:nvPr/>
            </p:nvCxnSpPr>
            <p:spPr>
              <a:xfrm rot="10800000">
                <a:off x="6781825" y="2447350"/>
                <a:ext cx="0" cy="190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380;p21">
                <a:extLst>
                  <a:ext uri="{FF2B5EF4-FFF2-40B4-BE49-F238E27FC236}">
                    <a16:creationId xmlns:a16="http://schemas.microsoft.com/office/drawing/2014/main" id="{B79F09DB-237B-4281-9659-6DA1855CA6D4}"/>
                  </a:ext>
                </a:extLst>
              </p:cNvPr>
              <p:cNvSpPr/>
              <p:nvPr/>
            </p:nvSpPr>
            <p:spPr>
              <a:xfrm>
                <a:off x="6748525" y="2380750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792522-E57C-407F-B792-78B54DEBBEFE}"/>
              </a:ext>
            </a:extLst>
          </p:cNvPr>
          <p:cNvGrpSpPr/>
          <p:nvPr/>
        </p:nvGrpSpPr>
        <p:grpSpPr>
          <a:xfrm rot="10800000">
            <a:off x="1275589" y="2540292"/>
            <a:ext cx="483665" cy="713385"/>
            <a:chOff x="1271944" y="2755999"/>
            <a:chExt cx="460414" cy="725894"/>
          </a:xfrm>
        </p:grpSpPr>
        <p:sp>
          <p:nvSpPr>
            <p:cNvPr id="66" name="Google Shape;358;p21">
              <a:extLst>
                <a:ext uri="{FF2B5EF4-FFF2-40B4-BE49-F238E27FC236}">
                  <a16:creationId xmlns:a16="http://schemas.microsoft.com/office/drawing/2014/main" id="{18A87C0D-9D7E-4413-B9BD-F2FB7BA121CB}"/>
                </a:ext>
              </a:extLst>
            </p:cNvPr>
            <p:cNvSpPr/>
            <p:nvPr/>
          </p:nvSpPr>
          <p:spPr>
            <a:xfrm rot="16200000">
              <a:off x="1271318" y="2756625"/>
              <a:ext cx="461666" cy="460414"/>
            </a:xfrm>
            <a:custGeom>
              <a:avLst/>
              <a:gdLst/>
              <a:ahLst/>
              <a:cxnLst/>
              <a:rect l="l" t="t" r="r" b="b"/>
              <a:pathLst>
                <a:path w="2222" h="2216" extrusionOk="0">
                  <a:moveTo>
                    <a:pt x="1111" y="1"/>
                  </a:moveTo>
                  <a:cubicBezTo>
                    <a:pt x="497" y="1"/>
                    <a:pt x="1" y="497"/>
                    <a:pt x="1" y="1111"/>
                  </a:cubicBezTo>
                  <a:cubicBezTo>
                    <a:pt x="1" y="1719"/>
                    <a:pt x="497" y="2216"/>
                    <a:pt x="1111" y="2216"/>
                  </a:cubicBezTo>
                  <a:cubicBezTo>
                    <a:pt x="1725" y="2216"/>
                    <a:pt x="2222" y="1719"/>
                    <a:pt x="2222" y="1111"/>
                  </a:cubicBezTo>
                  <a:cubicBezTo>
                    <a:pt x="2222" y="497"/>
                    <a:pt x="1725" y="1"/>
                    <a:pt x="1111" y="1"/>
                  </a:cubicBezTo>
                  <a:close/>
                </a:path>
              </a:pathLst>
            </a:custGeom>
            <a:solidFill>
              <a:srgbClr val="007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369;p21">
              <a:extLst>
                <a:ext uri="{FF2B5EF4-FFF2-40B4-BE49-F238E27FC236}">
                  <a16:creationId xmlns:a16="http://schemas.microsoft.com/office/drawing/2014/main" id="{A01BB557-A98F-41F9-859B-65BD0FC16653}"/>
                </a:ext>
              </a:extLst>
            </p:cNvPr>
            <p:cNvGrpSpPr/>
            <p:nvPr/>
          </p:nvGrpSpPr>
          <p:grpSpPr>
            <a:xfrm>
              <a:off x="1466198" y="3204308"/>
              <a:ext cx="71907" cy="277585"/>
              <a:chOff x="3493563" y="3036225"/>
              <a:chExt cx="66600" cy="257100"/>
            </a:xfrm>
            <a:solidFill>
              <a:srgbClr val="007AD3"/>
            </a:solidFill>
          </p:grpSpPr>
          <p:cxnSp>
            <p:nvCxnSpPr>
              <p:cNvPr id="68" name="Google Shape;370;p21">
                <a:extLst>
                  <a:ext uri="{FF2B5EF4-FFF2-40B4-BE49-F238E27FC236}">
                    <a16:creationId xmlns:a16="http://schemas.microsoft.com/office/drawing/2014/main" id="{688E68D9-B10E-4371-AA86-2DE355D5DB76}"/>
                  </a:ext>
                </a:extLst>
              </p:cNvPr>
              <p:cNvCxnSpPr/>
              <p:nvPr/>
            </p:nvCxnSpPr>
            <p:spPr>
              <a:xfrm>
                <a:off x="3526863" y="3036225"/>
                <a:ext cx="0" cy="1905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9" name="Google Shape;371;p21">
                <a:extLst>
                  <a:ext uri="{FF2B5EF4-FFF2-40B4-BE49-F238E27FC236}">
                    <a16:creationId xmlns:a16="http://schemas.microsoft.com/office/drawing/2014/main" id="{6D9CBC0E-1190-430F-B3BF-34491C0CE73F}"/>
                  </a:ext>
                </a:extLst>
              </p:cNvPr>
              <p:cNvSpPr/>
              <p:nvPr/>
            </p:nvSpPr>
            <p:spPr>
              <a:xfrm rot="10800000">
                <a:off x="3493563" y="3226725"/>
                <a:ext cx="66600" cy="666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32AD787-7147-4FAD-BB11-245856583B7D}"/>
              </a:ext>
            </a:extLst>
          </p:cNvPr>
          <p:cNvGrpSpPr/>
          <p:nvPr/>
        </p:nvGrpSpPr>
        <p:grpSpPr>
          <a:xfrm>
            <a:off x="616789" y="1826370"/>
            <a:ext cx="1773338" cy="649150"/>
            <a:chOff x="581879" y="3756739"/>
            <a:chExt cx="1773338" cy="649150"/>
          </a:xfrm>
        </p:grpSpPr>
        <p:sp>
          <p:nvSpPr>
            <p:cNvPr id="65" name="Google Shape;349;p21">
              <a:extLst>
                <a:ext uri="{FF2B5EF4-FFF2-40B4-BE49-F238E27FC236}">
                  <a16:creationId xmlns:a16="http://schemas.microsoft.com/office/drawing/2014/main" id="{046B11DF-0358-4589-9E81-529417E392FC}"/>
                </a:ext>
              </a:extLst>
            </p:cNvPr>
            <p:cNvSpPr txBox="1"/>
            <p:nvPr/>
          </p:nvSpPr>
          <p:spPr>
            <a:xfrm>
              <a:off x="618215" y="4115023"/>
              <a:ext cx="1619195" cy="290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b="1" u="sng" dirty="0" err="1">
                  <a:solidFill>
                    <a:srgbClr val="007AD3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Phần</a:t>
              </a:r>
              <a:r>
                <a:rPr lang="en-US" sz="2000" b="1" u="sng" dirty="0">
                  <a:solidFill>
                    <a:srgbClr val="007AD3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 1</a:t>
              </a:r>
              <a:endParaRPr sz="2000" b="1" u="sng" dirty="0">
                <a:solidFill>
                  <a:srgbClr val="007AD3"/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38FDD71-FC6A-41D2-9B03-F1BAB214138C}"/>
                </a:ext>
              </a:extLst>
            </p:cNvPr>
            <p:cNvSpPr txBox="1"/>
            <p:nvPr/>
          </p:nvSpPr>
          <p:spPr>
            <a:xfrm>
              <a:off x="581879" y="3756739"/>
              <a:ext cx="177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Giới</a:t>
              </a:r>
              <a:r>
                <a:rPr lang="en-US" sz="1600" dirty="0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16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Thiệu</a:t>
              </a:r>
              <a:r>
                <a:rPr lang="en-US" sz="1600" dirty="0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16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Đề</a:t>
              </a:r>
              <a:r>
                <a:rPr lang="en-US" sz="1600" dirty="0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16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Tài</a:t>
              </a:r>
              <a:endParaRPr lang="en-US" sz="1600" dirty="0">
                <a:solidFill>
                  <a:srgbClr val="0067B2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352930-53F3-4812-A20F-2599C5F61786}"/>
              </a:ext>
            </a:extLst>
          </p:cNvPr>
          <p:cNvGrpSpPr/>
          <p:nvPr/>
        </p:nvGrpSpPr>
        <p:grpSpPr>
          <a:xfrm>
            <a:off x="2243084" y="3550732"/>
            <a:ext cx="1782799" cy="595959"/>
            <a:chOff x="3002460" y="3579186"/>
            <a:chExt cx="1782799" cy="595959"/>
          </a:xfrm>
        </p:grpSpPr>
        <p:sp>
          <p:nvSpPr>
            <p:cNvPr id="22" name="Google Shape;349;p21">
              <a:extLst>
                <a:ext uri="{FF2B5EF4-FFF2-40B4-BE49-F238E27FC236}">
                  <a16:creationId xmlns:a16="http://schemas.microsoft.com/office/drawing/2014/main" id="{B0C62B61-279C-4EBB-9E34-D6518A556FA6}"/>
                </a:ext>
              </a:extLst>
            </p:cNvPr>
            <p:cNvSpPr txBox="1"/>
            <p:nvPr/>
          </p:nvSpPr>
          <p:spPr>
            <a:xfrm>
              <a:off x="3002460" y="3579186"/>
              <a:ext cx="1619195" cy="290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 b="1" u="sng" dirty="0">
                  <a:solidFill>
                    <a:srgbClr val="0AB14A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Phần 2</a:t>
              </a:r>
              <a:endParaRPr sz="2000" b="1" u="sng" dirty="0">
                <a:solidFill>
                  <a:srgbClr val="0AB14A"/>
                </a:solidFill>
                <a:latin typeface="Bahnschrift SemiBold SemiConden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834C092-D299-4F66-BBDA-4A98484B8912}"/>
                </a:ext>
              </a:extLst>
            </p:cNvPr>
            <p:cNvSpPr txBox="1"/>
            <p:nvPr/>
          </p:nvSpPr>
          <p:spPr>
            <a:xfrm>
              <a:off x="3011921" y="3836591"/>
              <a:ext cx="177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0AB14A"/>
                  </a:solidFill>
                  <a:latin typeface="Bahnschrift Condensed" panose="020B0502040204020203" pitchFamily="34" charset="0"/>
                </a:rPr>
                <a:t>Chức</a:t>
              </a:r>
              <a:r>
                <a:rPr lang="en-US" sz="1600" dirty="0">
                  <a:solidFill>
                    <a:srgbClr val="0AB14A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1600" dirty="0" err="1">
                  <a:solidFill>
                    <a:srgbClr val="0AB14A"/>
                  </a:solidFill>
                  <a:latin typeface="Bahnschrift Condensed" panose="020B0502040204020203" pitchFamily="34" charset="0"/>
                </a:rPr>
                <a:t>Năng</a:t>
              </a:r>
              <a:endParaRPr lang="en-US" sz="1600" dirty="0">
                <a:solidFill>
                  <a:srgbClr val="0AB14A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15057F-8094-42FA-87AB-1B211FF3ACB4}"/>
              </a:ext>
            </a:extLst>
          </p:cNvPr>
          <p:cNvGrpSpPr/>
          <p:nvPr/>
        </p:nvGrpSpPr>
        <p:grpSpPr>
          <a:xfrm>
            <a:off x="5157797" y="3525324"/>
            <a:ext cx="1773338" cy="656827"/>
            <a:chOff x="5243843" y="3538024"/>
            <a:chExt cx="1773338" cy="656827"/>
          </a:xfrm>
        </p:grpSpPr>
        <p:sp>
          <p:nvSpPr>
            <p:cNvPr id="25" name="Google Shape;352;p21">
              <a:extLst>
                <a:ext uri="{FF2B5EF4-FFF2-40B4-BE49-F238E27FC236}">
                  <a16:creationId xmlns:a16="http://schemas.microsoft.com/office/drawing/2014/main" id="{E75E2619-8C27-48E5-86B8-31D3998445F5}"/>
                </a:ext>
              </a:extLst>
            </p:cNvPr>
            <p:cNvSpPr txBox="1"/>
            <p:nvPr/>
          </p:nvSpPr>
          <p:spPr>
            <a:xfrm>
              <a:off x="5320914" y="3538024"/>
              <a:ext cx="1619195" cy="290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u="sng" dirty="0">
                  <a:solidFill>
                    <a:srgbClr val="F7A978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Phần 4</a:t>
              </a:r>
              <a:endParaRPr sz="2000" b="1" u="sng" dirty="0">
                <a:solidFill>
                  <a:srgbClr val="F7A978"/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9DC432B-097F-4BE3-89A4-A440B47D59FB}"/>
                </a:ext>
              </a:extLst>
            </p:cNvPr>
            <p:cNvSpPr txBox="1"/>
            <p:nvPr/>
          </p:nvSpPr>
          <p:spPr>
            <a:xfrm>
              <a:off x="5243843" y="3856297"/>
              <a:ext cx="177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7A978"/>
                  </a:solidFill>
                  <a:latin typeface="Bahnschrift Condensed" panose="020B0502040204020203" pitchFamily="34" charset="0"/>
                </a:rPr>
                <a:t>Use Case &amp; Activity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70FDD14-D0C5-4DC6-9D6A-1F3B850D6BD5}"/>
              </a:ext>
            </a:extLst>
          </p:cNvPr>
          <p:cNvGrpSpPr/>
          <p:nvPr/>
        </p:nvGrpSpPr>
        <p:grpSpPr>
          <a:xfrm>
            <a:off x="3746780" y="1785964"/>
            <a:ext cx="1815819" cy="689556"/>
            <a:chOff x="4138134" y="1633398"/>
            <a:chExt cx="1773338" cy="772768"/>
          </a:xfrm>
        </p:grpSpPr>
        <p:sp>
          <p:nvSpPr>
            <p:cNvPr id="9" name="Google Shape;335;p21">
              <a:extLst>
                <a:ext uri="{FF2B5EF4-FFF2-40B4-BE49-F238E27FC236}">
                  <a16:creationId xmlns:a16="http://schemas.microsoft.com/office/drawing/2014/main" id="{A704180F-F68E-40D4-9E80-350EAAC2F003}"/>
                </a:ext>
              </a:extLst>
            </p:cNvPr>
            <p:cNvSpPr txBox="1"/>
            <p:nvPr/>
          </p:nvSpPr>
          <p:spPr>
            <a:xfrm>
              <a:off x="4163256" y="2115300"/>
              <a:ext cx="1619195" cy="290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u="sng" dirty="0">
                  <a:solidFill>
                    <a:srgbClr val="38ABFF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Phần 3</a:t>
              </a:r>
              <a:endParaRPr sz="2000" b="1" u="sng" dirty="0">
                <a:solidFill>
                  <a:srgbClr val="38ABFF"/>
                </a:solidFill>
                <a:latin typeface="Bahnschrift SemiBold SemiConden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66D900A-E0FF-445A-952F-38F6782ECC16}"/>
                </a:ext>
              </a:extLst>
            </p:cNvPr>
            <p:cNvSpPr txBox="1"/>
            <p:nvPr/>
          </p:nvSpPr>
          <p:spPr>
            <a:xfrm>
              <a:off x="4138134" y="1633398"/>
              <a:ext cx="1773338" cy="32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550" b="1" dirty="0">
                  <a:solidFill>
                    <a:srgbClr val="0997EA"/>
                  </a:solidFill>
                  <a:latin typeface="Bahnschrift Condensed" panose="020B0502040204020203" pitchFamily="34" charset="0"/>
                </a:rPr>
                <a:t>ERD</a:t>
              </a:r>
              <a:endParaRPr lang="en-US" sz="1550" dirty="0">
                <a:solidFill>
                  <a:srgbClr val="0997EA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21F89B1-0B11-46C0-AE20-A32B3AF3027B}"/>
              </a:ext>
            </a:extLst>
          </p:cNvPr>
          <p:cNvGrpSpPr/>
          <p:nvPr/>
        </p:nvGrpSpPr>
        <p:grpSpPr>
          <a:xfrm>
            <a:off x="6398578" y="1751241"/>
            <a:ext cx="1869122" cy="668109"/>
            <a:chOff x="6398578" y="1751241"/>
            <a:chExt cx="1869122" cy="668109"/>
          </a:xfrm>
        </p:grpSpPr>
        <p:sp>
          <p:nvSpPr>
            <p:cNvPr id="27" name="Google Shape;354;p21">
              <a:extLst>
                <a:ext uri="{FF2B5EF4-FFF2-40B4-BE49-F238E27FC236}">
                  <a16:creationId xmlns:a16="http://schemas.microsoft.com/office/drawing/2014/main" id="{E91E1989-2B9E-4A70-B06D-3ED6CCD06D88}"/>
                </a:ext>
              </a:extLst>
            </p:cNvPr>
            <p:cNvSpPr txBox="1"/>
            <p:nvPr/>
          </p:nvSpPr>
          <p:spPr>
            <a:xfrm>
              <a:off x="6523542" y="2128484"/>
              <a:ext cx="1619195" cy="290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u="sng" dirty="0">
                  <a:solidFill>
                    <a:srgbClr val="45F488">
                      <a:lumMod val="90000"/>
                    </a:srgbClr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Phần 5</a:t>
              </a:r>
              <a:endParaRPr sz="2000" b="1" u="sng" dirty="0">
                <a:solidFill>
                  <a:srgbClr val="45F488">
                    <a:lumMod val="90000"/>
                  </a:srgbClr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CF31D43-E226-4F4B-9652-059C4B11BC8A}"/>
                </a:ext>
              </a:extLst>
            </p:cNvPr>
            <p:cNvSpPr txBox="1"/>
            <p:nvPr/>
          </p:nvSpPr>
          <p:spPr>
            <a:xfrm>
              <a:off x="6398578" y="1751241"/>
              <a:ext cx="1869122" cy="3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dirty="0" err="1">
                  <a:solidFill>
                    <a:srgbClr val="45F488">
                      <a:lumMod val="90000"/>
                    </a:srgbClr>
                  </a:solidFill>
                  <a:latin typeface="Bahnschrift Condensed" panose="020B0502040204020203" pitchFamily="34" charset="0"/>
                </a:rPr>
                <a:t>Sản</a:t>
              </a:r>
              <a:r>
                <a:rPr lang="en-US" sz="1550" dirty="0">
                  <a:solidFill>
                    <a:srgbClr val="45F488">
                      <a:lumMod val="90000"/>
                    </a:srgbClr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1550" dirty="0" err="1">
                  <a:solidFill>
                    <a:srgbClr val="45F488">
                      <a:lumMod val="90000"/>
                    </a:srgbClr>
                  </a:solidFill>
                  <a:latin typeface="Bahnschrift Condensed" panose="020B0502040204020203" pitchFamily="34" charset="0"/>
                </a:rPr>
                <a:t>Phẩm</a:t>
              </a:r>
              <a:endParaRPr lang="en-US" sz="1550" dirty="0">
                <a:solidFill>
                  <a:srgbClr val="45F488">
                    <a:lumMod val="90000"/>
                  </a:srgbClr>
                </a:solidFill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770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accel="16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885A5E4-EC50-46AB-B4CE-ACFC01AE7B72}"/>
              </a:ext>
            </a:extLst>
          </p:cNvPr>
          <p:cNvSpPr txBox="1"/>
          <p:nvPr/>
        </p:nvSpPr>
        <p:spPr>
          <a:xfrm>
            <a:off x="461975" y="107075"/>
            <a:ext cx="855345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Giới</a:t>
            </a:r>
            <a:r>
              <a:rPr lang="en-US" sz="5400" spc="100" dirty="0">
                <a:solidFill>
                  <a:srgbClr val="0067B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Thiệu</a:t>
            </a:r>
            <a:r>
              <a:rPr lang="en-US" sz="5400" spc="100" dirty="0">
                <a:solidFill>
                  <a:srgbClr val="0067B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Đề</a:t>
            </a:r>
            <a:r>
              <a:rPr lang="en-US" sz="5400" spc="100" dirty="0">
                <a:solidFill>
                  <a:srgbClr val="0067B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Tài</a:t>
            </a:r>
            <a:r>
              <a:rPr lang="en-US" sz="5400" spc="100" dirty="0">
                <a:solidFill>
                  <a:srgbClr val="0067B2"/>
                </a:solidFill>
                <a:latin typeface="Bahnschrift Condensed" panose="020B0502040204020203" pitchFamily="34" charset="0"/>
              </a:rPr>
              <a:t>-Lý Do </a:t>
            </a:r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Chọn</a:t>
            </a:r>
            <a:r>
              <a:rPr lang="en-US" sz="5400" spc="100" dirty="0">
                <a:solidFill>
                  <a:srgbClr val="0067B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Đề</a:t>
            </a:r>
            <a:r>
              <a:rPr lang="en-US" sz="5400" spc="100" dirty="0">
                <a:solidFill>
                  <a:srgbClr val="0067B2"/>
                </a:solidFill>
                <a:latin typeface="Bahnschrift Condensed" panose="020B0502040204020203" pitchFamily="34" charset="0"/>
              </a:rPr>
              <a:t> </a:t>
            </a:r>
            <a:r>
              <a:rPr lang="en-US" sz="5400" spc="100" dirty="0" err="1">
                <a:solidFill>
                  <a:srgbClr val="0067B2"/>
                </a:solidFill>
                <a:latin typeface="Bahnschrift Condensed" panose="020B0502040204020203" pitchFamily="34" charset="0"/>
              </a:rPr>
              <a:t>Tài</a:t>
            </a:r>
            <a:endParaRPr lang="en-US" sz="5400" spc="100" dirty="0">
              <a:solidFill>
                <a:srgbClr val="0067B2"/>
              </a:solidFill>
              <a:latin typeface="Bahnschrift Condensed" panose="020B0502040204020203" pitchFamily="34" charset="0"/>
            </a:endParaRPr>
          </a:p>
          <a:p>
            <a:endParaRPr lang="en-US" sz="5400" spc="100" dirty="0">
              <a:solidFill>
                <a:srgbClr val="0067B2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FF9EF3-F44D-42AB-9ABC-AEB53E353067}"/>
              </a:ext>
            </a:extLst>
          </p:cNvPr>
          <p:cNvGrpSpPr/>
          <p:nvPr/>
        </p:nvGrpSpPr>
        <p:grpSpPr>
          <a:xfrm>
            <a:off x="487965" y="1304046"/>
            <a:ext cx="1658454" cy="3301800"/>
            <a:chOff x="487965" y="1304046"/>
            <a:chExt cx="1658454" cy="3301800"/>
          </a:xfrm>
        </p:grpSpPr>
        <p:sp>
          <p:nvSpPr>
            <p:cNvPr id="17" name="Google Shape;622;p26">
              <a:extLst>
                <a:ext uri="{FF2B5EF4-FFF2-40B4-BE49-F238E27FC236}">
                  <a16:creationId xmlns:a16="http://schemas.microsoft.com/office/drawing/2014/main" id="{E49B7400-1729-428F-9CFA-C5CB595C7A55}"/>
                </a:ext>
              </a:extLst>
            </p:cNvPr>
            <p:cNvSpPr/>
            <p:nvPr/>
          </p:nvSpPr>
          <p:spPr>
            <a:xfrm>
              <a:off x="487965" y="1304046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67B2"/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000" dirty="0">
                <a:solidFill>
                  <a:srgbClr val="FFFFFF"/>
                </a:solidFill>
              </a:endParaRPr>
            </a:p>
          </p:txBody>
        </p:sp>
        <p:grpSp>
          <p:nvGrpSpPr>
            <p:cNvPr id="20" name="Google Shape;625;p26">
              <a:extLst>
                <a:ext uri="{FF2B5EF4-FFF2-40B4-BE49-F238E27FC236}">
                  <a16:creationId xmlns:a16="http://schemas.microsoft.com/office/drawing/2014/main" id="{E200B17C-97F4-47C6-BFD9-1D5CE97F1CD4}"/>
                </a:ext>
              </a:extLst>
            </p:cNvPr>
            <p:cNvGrpSpPr/>
            <p:nvPr/>
          </p:nvGrpSpPr>
          <p:grpSpPr>
            <a:xfrm>
              <a:off x="1143001" y="4180814"/>
              <a:ext cx="283152" cy="363258"/>
              <a:chOff x="6974158" y="2789537"/>
              <a:chExt cx="255247" cy="327458"/>
            </a:xfrm>
          </p:grpSpPr>
          <p:sp>
            <p:nvSpPr>
              <p:cNvPr id="21" name="Google Shape;626;p26">
                <a:extLst>
                  <a:ext uri="{FF2B5EF4-FFF2-40B4-BE49-F238E27FC236}">
                    <a16:creationId xmlns:a16="http://schemas.microsoft.com/office/drawing/2014/main" id="{9D901CE1-E162-4170-8922-8E4B38FE629D}"/>
                  </a:ext>
                </a:extLst>
              </p:cNvPr>
              <p:cNvSpPr/>
              <p:nvPr/>
            </p:nvSpPr>
            <p:spPr>
              <a:xfrm>
                <a:off x="7066407" y="2897282"/>
                <a:ext cx="9876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66" extrusionOk="0">
                    <a:moveTo>
                      <a:pt x="144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322"/>
                    </a:lnTo>
                    <a:cubicBezTo>
                      <a:pt x="1" y="405"/>
                      <a:pt x="72" y="465"/>
                      <a:pt x="144" y="465"/>
                    </a:cubicBezTo>
                    <a:cubicBezTo>
                      <a:pt x="227" y="465"/>
                      <a:pt x="299" y="394"/>
                      <a:pt x="299" y="322"/>
                    </a:cubicBezTo>
                    <a:lnTo>
                      <a:pt x="299" y="155"/>
                    </a:lnTo>
                    <a:cubicBezTo>
                      <a:pt x="310" y="60"/>
                      <a:pt x="239" y="1"/>
                      <a:pt x="1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7;p26">
                <a:extLst>
                  <a:ext uri="{FF2B5EF4-FFF2-40B4-BE49-F238E27FC236}">
                    <a16:creationId xmlns:a16="http://schemas.microsoft.com/office/drawing/2014/main" id="{93FE61BA-9717-4ED9-902A-CC2EE335F54B}"/>
                  </a:ext>
                </a:extLst>
              </p:cNvPr>
              <p:cNvSpPr/>
              <p:nvPr/>
            </p:nvSpPr>
            <p:spPr>
              <a:xfrm>
                <a:off x="7127662" y="2897282"/>
                <a:ext cx="9495" cy="14798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66" extrusionOk="0">
                    <a:moveTo>
                      <a:pt x="155" y="1"/>
                    </a:moveTo>
                    <a:cubicBezTo>
                      <a:pt x="60" y="1"/>
                      <a:pt x="1" y="84"/>
                      <a:pt x="1" y="155"/>
                    </a:cubicBezTo>
                    <a:lnTo>
                      <a:pt x="1" y="322"/>
                    </a:lnTo>
                    <a:cubicBezTo>
                      <a:pt x="1" y="405"/>
                      <a:pt x="84" y="465"/>
                      <a:pt x="155" y="465"/>
                    </a:cubicBezTo>
                    <a:cubicBezTo>
                      <a:pt x="227" y="465"/>
                      <a:pt x="298" y="394"/>
                      <a:pt x="298" y="322"/>
                    </a:cubicBezTo>
                    <a:lnTo>
                      <a:pt x="298" y="155"/>
                    </a:lnTo>
                    <a:cubicBezTo>
                      <a:pt x="298" y="60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28;p26">
                <a:extLst>
                  <a:ext uri="{FF2B5EF4-FFF2-40B4-BE49-F238E27FC236}">
                    <a16:creationId xmlns:a16="http://schemas.microsoft.com/office/drawing/2014/main" id="{C80A0CA7-0013-4FE1-B035-DCC3C7415CFD}"/>
                  </a:ext>
                </a:extLst>
              </p:cNvPr>
              <p:cNvSpPr/>
              <p:nvPr/>
            </p:nvSpPr>
            <p:spPr>
              <a:xfrm>
                <a:off x="7081935" y="2933292"/>
                <a:ext cx="40837" cy="14703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463" extrusionOk="0">
                    <a:moveTo>
                      <a:pt x="162" y="1"/>
                    </a:moveTo>
                    <a:cubicBezTo>
                      <a:pt x="125" y="1"/>
                      <a:pt x="89" y="16"/>
                      <a:pt x="60" y="45"/>
                    </a:cubicBezTo>
                    <a:cubicBezTo>
                      <a:pt x="0" y="105"/>
                      <a:pt x="0" y="200"/>
                      <a:pt x="60" y="260"/>
                    </a:cubicBezTo>
                    <a:cubicBezTo>
                      <a:pt x="191" y="391"/>
                      <a:pt x="417" y="462"/>
                      <a:pt x="655" y="462"/>
                    </a:cubicBezTo>
                    <a:cubicBezTo>
                      <a:pt x="893" y="462"/>
                      <a:pt x="1119" y="391"/>
                      <a:pt x="1250" y="260"/>
                    </a:cubicBezTo>
                    <a:cubicBezTo>
                      <a:pt x="1286" y="200"/>
                      <a:pt x="1286" y="105"/>
                      <a:pt x="1226" y="45"/>
                    </a:cubicBezTo>
                    <a:cubicBezTo>
                      <a:pt x="1197" y="16"/>
                      <a:pt x="1158" y="1"/>
                      <a:pt x="1119" y="1"/>
                    </a:cubicBezTo>
                    <a:cubicBezTo>
                      <a:pt x="1081" y="1"/>
                      <a:pt x="1042" y="16"/>
                      <a:pt x="1012" y="45"/>
                    </a:cubicBezTo>
                    <a:cubicBezTo>
                      <a:pt x="953" y="105"/>
                      <a:pt x="822" y="164"/>
                      <a:pt x="643" y="164"/>
                    </a:cubicBezTo>
                    <a:cubicBezTo>
                      <a:pt x="464" y="164"/>
                      <a:pt x="310" y="105"/>
                      <a:pt x="274" y="45"/>
                    </a:cubicBezTo>
                    <a:cubicBezTo>
                      <a:pt x="238" y="16"/>
                      <a:pt x="199" y="1"/>
                      <a:pt x="1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29;p26">
                <a:extLst>
                  <a:ext uri="{FF2B5EF4-FFF2-40B4-BE49-F238E27FC236}">
                    <a16:creationId xmlns:a16="http://schemas.microsoft.com/office/drawing/2014/main" id="{D1A6B6EE-7BA2-458E-A1A0-AAD8DA8FE0BD}"/>
                  </a:ext>
                </a:extLst>
              </p:cNvPr>
              <p:cNvSpPr/>
              <p:nvPr/>
            </p:nvSpPr>
            <p:spPr>
              <a:xfrm>
                <a:off x="6974158" y="2789537"/>
                <a:ext cx="255247" cy="327458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10312" extrusionOk="0">
                    <a:moveTo>
                      <a:pt x="6228" y="2167"/>
                    </a:moveTo>
                    <a:lnTo>
                      <a:pt x="6132" y="3239"/>
                    </a:lnTo>
                    <a:lnTo>
                      <a:pt x="6121" y="3239"/>
                    </a:lnTo>
                    <a:cubicBezTo>
                      <a:pt x="6025" y="3239"/>
                      <a:pt x="5942" y="3156"/>
                      <a:pt x="5942" y="3060"/>
                    </a:cubicBezTo>
                    <a:lnTo>
                      <a:pt x="5942" y="2227"/>
                    </a:lnTo>
                    <a:cubicBezTo>
                      <a:pt x="6049" y="2227"/>
                      <a:pt x="6132" y="2191"/>
                      <a:pt x="6228" y="2167"/>
                    </a:cubicBezTo>
                    <a:close/>
                    <a:moveTo>
                      <a:pt x="5787" y="322"/>
                    </a:moveTo>
                    <a:cubicBezTo>
                      <a:pt x="6240" y="322"/>
                      <a:pt x="6609" y="691"/>
                      <a:pt x="6609" y="1131"/>
                    </a:cubicBezTo>
                    <a:cubicBezTo>
                      <a:pt x="6609" y="1584"/>
                      <a:pt x="6240" y="1953"/>
                      <a:pt x="5787" y="1953"/>
                    </a:cubicBezTo>
                    <a:cubicBezTo>
                      <a:pt x="5490" y="1953"/>
                      <a:pt x="5228" y="1786"/>
                      <a:pt x="5073" y="1536"/>
                    </a:cubicBezTo>
                    <a:cubicBezTo>
                      <a:pt x="5048" y="1487"/>
                      <a:pt x="4996" y="1455"/>
                      <a:pt x="4942" y="1455"/>
                    </a:cubicBezTo>
                    <a:cubicBezTo>
                      <a:pt x="4918" y="1455"/>
                      <a:pt x="4893" y="1462"/>
                      <a:pt x="4870" y="1477"/>
                    </a:cubicBezTo>
                    <a:cubicBezTo>
                      <a:pt x="4799" y="1524"/>
                      <a:pt x="4763" y="1608"/>
                      <a:pt x="4811" y="1691"/>
                    </a:cubicBezTo>
                    <a:cubicBezTo>
                      <a:pt x="4823" y="1703"/>
                      <a:pt x="4823" y="1715"/>
                      <a:pt x="4835" y="1727"/>
                    </a:cubicBezTo>
                    <a:cubicBezTo>
                      <a:pt x="4775" y="1763"/>
                      <a:pt x="4716" y="1786"/>
                      <a:pt x="4656" y="1786"/>
                    </a:cubicBezTo>
                    <a:cubicBezTo>
                      <a:pt x="4477" y="1786"/>
                      <a:pt x="4335" y="1643"/>
                      <a:pt x="4335" y="1465"/>
                    </a:cubicBezTo>
                    <a:cubicBezTo>
                      <a:pt x="4335" y="1370"/>
                      <a:pt x="4263" y="1310"/>
                      <a:pt x="4180" y="1310"/>
                    </a:cubicBezTo>
                    <a:cubicBezTo>
                      <a:pt x="4108" y="1310"/>
                      <a:pt x="4037" y="1393"/>
                      <a:pt x="4037" y="1465"/>
                    </a:cubicBezTo>
                    <a:cubicBezTo>
                      <a:pt x="4037" y="1810"/>
                      <a:pt x="4323" y="2108"/>
                      <a:pt x="4680" y="2108"/>
                    </a:cubicBezTo>
                    <a:cubicBezTo>
                      <a:pt x="4811" y="2108"/>
                      <a:pt x="4942" y="2060"/>
                      <a:pt x="5061" y="1965"/>
                    </a:cubicBezTo>
                    <a:cubicBezTo>
                      <a:pt x="5228" y="2120"/>
                      <a:pt x="5442" y="2227"/>
                      <a:pt x="5668" y="2251"/>
                    </a:cubicBezTo>
                    <a:lnTo>
                      <a:pt x="5668" y="3072"/>
                    </a:lnTo>
                    <a:cubicBezTo>
                      <a:pt x="5668" y="3334"/>
                      <a:pt x="5882" y="3548"/>
                      <a:pt x="6144" y="3548"/>
                    </a:cubicBezTo>
                    <a:lnTo>
                      <a:pt x="6382" y="3548"/>
                    </a:lnTo>
                    <a:cubicBezTo>
                      <a:pt x="6454" y="3548"/>
                      <a:pt x="6513" y="3572"/>
                      <a:pt x="6573" y="3632"/>
                    </a:cubicBezTo>
                    <a:cubicBezTo>
                      <a:pt x="6621" y="3691"/>
                      <a:pt x="6656" y="3751"/>
                      <a:pt x="6633" y="3834"/>
                    </a:cubicBezTo>
                    <a:cubicBezTo>
                      <a:pt x="6621" y="3953"/>
                      <a:pt x="6502" y="4049"/>
                      <a:pt x="6371" y="4049"/>
                    </a:cubicBezTo>
                    <a:lnTo>
                      <a:pt x="6299" y="4049"/>
                    </a:lnTo>
                    <a:lnTo>
                      <a:pt x="6299" y="4037"/>
                    </a:lnTo>
                    <a:cubicBezTo>
                      <a:pt x="6299" y="3953"/>
                      <a:pt x="6216" y="3894"/>
                      <a:pt x="6144" y="3894"/>
                    </a:cubicBezTo>
                    <a:cubicBezTo>
                      <a:pt x="6061" y="3894"/>
                      <a:pt x="6001" y="3965"/>
                      <a:pt x="6001" y="4037"/>
                    </a:cubicBezTo>
                    <a:cubicBezTo>
                      <a:pt x="6001" y="5108"/>
                      <a:pt x="5120" y="5977"/>
                      <a:pt x="4049" y="5977"/>
                    </a:cubicBezTo>
                    <a:cubicBezTo>
                      <a:pt x="2953" y="5977"/>
                      <a:pt x="2084" y="5096"/>
                      <a:pt x="2084" y="4025"/>
                    </a:cubicBezTo>
                    <a:cubicBezTo>
                      <a:pt x="2084" y="3929"/>
                      <a:pt x="2013" y="3870"/>
                      <a:pt x="1941" y="3870"/>
                    </a:cubicBezTo>
                    <a:cubicBezTo>
                      <a:pt x="1858" y="3870"/>
                      <a:pt x="1787" y="3953"/>
                      <a:pt x="1787" y="4025"/>
                    </a:cubicBezTo>
                    <a:lnTo>
                      <a:pt x="1787" y="4037"/>
                    </a:lnTo>
                    <a:lnTo>
                      <a:pt x="1703" y="4037"/>
                    </a:lnTo>
                    <a:cubicBezTo>
                      <a:pt x="1620" y="4037"/>
                      <a:pt x="1560" y="4013"/>
                      <a:pt x="1501" y="3953"/>
                    </a:cubicBezTo>
                    <a:cubicBezTo>
                      <a:pt x="1465" y="3894"/>
                      <a:pt x="1429" y="3834"/>
                      <a:pt x="1441" y="3751"/>
                    </a:cubicBezTo>
                    <a:cubicBezTo>
                      <a:pt x="1465" y="3632"/>
                      <a:pt x="1584" y="3537"/>
                      <a:pt x="1715" y="3537"/>
                    </a:cubicBezTo>
                    <a:lnTo>
                      <a:pt x="1941" y="3537"/>
                    </a:lnTo>
                    <a:cubicBezTo>
                      <a:pt x="2203" y="3537"/>
                      <a:pt x="2418" y="3322"/>
                      <a:pt x="2418" y="3060"/>
                    </a:cubicBezTo>
                    <a:lnTo>
                      <a:pt x="2418" y="2358"/>
                    </a:lnTo>
                    <a:cubicBezTo>
                      <a:pt x="2418" y="2084"/>
                      <a:pt x="2632" y="1870"/>
                      <a:pt x="2906" y="1870"/>
                    </a:cubicBezTo>
                    <a:lnTo>
                      <a:pt x="3525" y="1870"/>
                    </a:lnTo>
                    <a:cubicBezTo>
                      <a:pt x="3620" y="1870"/>
                      <a:pt x="3680" y="1786"/>
                      <a:pt x="3680" y="1715"/>
                    </a:cubicBezTo>
                    <a:cubicBezTo>
                      <a:pt x="3680" y="1632"/>
                      <a:pt x="3608" y="1572"/>
                      <a:pt x="3525" y="1572"/>
                    </a:cubicBezTo>
                    <a:lnTo>
                      <a:pt x="2906" y="1572"/>
                    </a:lnTo>
                    <a:cubicBezTo>
                      <a:pt x="2477" y="1572"/>
                      <a:pt x="2120" y="1929"/>
                      <a:pt x="2120" y="2358"/>
                    </a:cubicBezTo>
                    <a:lnTo>
                      <a:pt x="2120" y="3060"/>
                    </a:lnTo>
                    <a:cubicBezTo>
                      <a:pt x="2120" y="3144"/>
                      <a:pt x="2037" y="3239"/>
                      <a:pt x="1941" y="3239"/>
                    </a:cubicBezTo>
                    <a:lnTo>
                      <a:pt x="1906" y="3239"/>
                    </a:lnTo>
                    <a:lnTo>
                      <a:pt x="1739" y="1572"/>
                    </a:lnTo>
                    <a:cubicBezTo>
                      <a:pt x="1715" y="1251"/>
                      <a:pt x="1822" y="929"/>
                      <a:pt x="2025" y="691"/>
                    </a:cubicBezTo>
                    <a:cubicBezTo>
                      <a:pt x="2239" y="453"/>
                      <a:pt x="2549" y="322"/>
                      <a:pt x="2870" y="322"/>
                    </a:cubicBezTo>
                    <a:close/>
                    <a:moveTo>
                      <a:pt x="5013" y="6013"/>
                    </a:moveTo>
                    <a:lnTo>
                      <a:pt x="5013" y="6537"/>
                    </a:lnTo>
                    <a:cubicBezTo>
                      <a:pt x="5013" y="6823"/>
                      <a:pt x="5204" y="7073"/>
                      <a:pt x="5478" y="7144"/>
                    </a:cubicBezTo>
                    <a:lnTo>
                      <a:pt x="5740" y="7227"/>
                    </a:lnTo>
                    <a:cubicBezTo>
                      <a:pt x="5668" y="7478"/>
                      <a:pt x="5537" y="7716"/>
                      <a:pt x="5370" y="7906"/>
                    </a:cubicBezTo>
                    <a:cubicBezTo>
                      <a:pt x="5311" y="7966"/>
                      <a:pt x="5323" y="8073"/>
                      <a:pt x="5382" y="8120"/>
                    </a:cubicBezTo>
                    <a:cubicBezTo>
                      <a:pt x="5418" y="8144"/>
                      <a:pt x="5442" y="8156"/>
                      <a:pt x="5490" y="8156"/>
                    </a:cubicBezTo>
                    <a:cubicBezTo>
                      <a:pt x="5537" y="8156"/>
                      <a:pt x="5585" y="8144"/>
                      <a:pt x="5609" y="8120"/>
                    </a:cubicBezTo>
                    <a:cubicBezTo>
                      <a:pt x="5823" y="7882"/>
                      <a:pt x="5966" y="7608"/>
                      <a:pt x="6061" y="7311"/>
                    </a:cubicBezTo>
                    <a:lnTo>
                      <a:pt x="6382" y="7418"/>
                    </a:lnTo>
                    <a:cubicBezTo>
                      <a:pt x="6204" y="7906"/>
                      <a:pt x="5930" y="8335"/>
                      <a:pt x="5525" y="8668"/>
                    </a:cubicBezTo>
                    <a:cubicBezTo>
                      <a:pt x="5085" y="9013"/>
                      <a:pt x="4573" y="9204"/>
                      <a:pt x="4001" y="9204"/>
                    </a:cubicBezTo>
                    <a:cubicBezTo>
                      <a:pt x="3442" y="9204"/>
                      <a:pt x="2918" y="9025"/>
                      <a:pt x="2489" y="8668"/>
                    </a:cubicBezTo>
                    <a:cubicBezTo>
                      <a:pt x="2096" y="8359"/>
                      <a:pt x="1810" y="7918"/>
                      <a:pt x="1668" y="7442"/>
                    </a:cubicBezTo>
                    <a:lnTo>
                      <a:pt x="2001" y="7347"/>
                    </a:lnTo>
                    <a:cubicBezTo>
                      <a:pt x="2108" y="7739"/>
                      <a:pt x="2358" y="8097"/>
                      <a:pt x="2680" y="8370"/>
                    </a:cubicBezTo>
                    <a:cubicBezTo>
                      <a:pt x="3049" y="8668"/>
                      <a:pt x="3513" y="8847"/>
                      <a:pt x="4001" y="8847"/>
                    </a:cubicBezTo>
                    <a:cubicBezTo>
                      <a:pt x="4382" y="8847"/>
                      <a:pt x="4739" y="8751"/>
                      <a:pt x="5049" y="8561"/>
                    </a:cubicBezTo>
                    <a:cubicBezTo>
                      <a:pt x="5120" y="8513"/>
                      <a:pt x="5132" y="8430"/>
                      <a:pt x="5109" y="8359"/>
                    </a:cubicBezTo>
                    <a:cubicBezTo>
                      <a:pt x="5077" y="8304"/>
                      <a:pt x="5031" y="8280"/>
                      <a:pt x="4979" y="8280"/>
                    </a:cubicBezTo>
                    <a:cubicBezTo>
                      <a:pt x="4952" y="8280"/>
                      <a:pt x="4923" y="8287"/>
                      <a:pt x="4894" y="8299"/>
                    </a:cubicBezTo>
                    <a:cubicBezTo>
                      <a:pt x="4632" y="8442"/>
                      <a:pt x="4311" y="8537"/>
                      <a:pt x="4001" y="8537"/>
                    </a:cubicBezTo>
                    <a:cubicBezTo>
                      <a:pt x="3215" y="8537"/>
                      <a:pt x="2513" y="8001"/>
                      <a:pt x="2299" y="7239"/>
                    </a:cubicBezTo>
                    <a:lnTo>
                      <a:pt x="2596" y="7144"/>
                    </a:lnTo>
                    <a:cubicBezTo>
                      <a:pt x="2858" y="7073"/>
                      <a:pt x="3049" y="6823"/>
                      <a:pt x="3049" y="6537"/>
                    </a:cubicBezTo>
                    <a:lnTo>
                      <a:pt x="3049" y="6013"/>
                    </a:lnTo>
                    <a:cubicBezTo>
                      <a:pt x="3346" y="6168"/>
                      <a:pt x="3680" y="6239"/>
                      <a:pt x="4037" y="6239"/>
                    </a:cubicBezTo>
                    <a:cubicBezTo>
                      <a:pt x="4394" y="6239"/>
                      <a:pt x="4716" y="6168"/>
                      <a:pt x="5013" y="6013"/>
                    </a:cubicBezTo>
                    <a:close/>
                    <a:moveTo>
                      <a:pt x="2870" y="0"/>
                    </a:moveTo>
                    <a:cubicBezTo>
                      <a:pt x="2477" y="0"/>
                      <a:pt x="2084" y="179"/>
                      <a:pt x="1799" y="477"/>
                    </a:cubicBezTo>
                    <a:cubicBezTo>
                      <a:pt x="1537" y="774"/>
                      <a:pt x="1406" y="1179"/>
                      <a:pt x="1429" y="1596"/>
                    </a:cubicBezTo>
                    <a:lnTo>
                      <a:pt x="1596" y="3251"/>
                    </a:lnTo>
                    <a:cubicBezTo>
                      <a:pt x="1358" y="3298"/>
                      <a:pt x="1144" y="3489"/>
                      <a:pt x="1132" y="3739"/>
                    </a:cubicBezTo>
                    <a:cubicBezTo>
                      <a:pt x="1120" y="3894"/>
                      <a:pt x="1168" y="4049"/>
                      <a:pt x="1263" y="4168"/>
                    </a:cubicBezTo>
                    <a:cubicBezTo>
                      <a:pt x="1370" y="4287"/>
                      <a:pt x="1525" y="4346"/>
                      <a:pt x="1680" y="4346"/>
                    </a:cubicBezTo>
                    <a:lnTo>
                      <a:pt x="1799" y="4346"/>
                    </a:lnTo>
                    <a:cubicBezTo>
                      <a:pt x="1894" y="4989"/>
                      <a:pt x="2251" y="5525"/>
                      <a:pt x="2739" y="5882"/>
                    </a:cubicBezTo>
                    <a:lnTo>
                      <a:pt x="2739" y="6585"/>
                    </a:lnTo>
                    <a:cubicBezTo>
                      <a:pt x="2739" y="6727"/>
                      <a:pt x="2632" y="6870"/>
                      <a:pt x="2501" y="6894"/>
                    </a:cubicBezTo>
                    <a:lnTo>
                      <a:pt x="810" y="7406"/>
                    </a:lnTo>
                    <a:cubicBezTo>
                      <a:pt x="322" y="7537"/>
                      <a:pt x="1" y="7978"/>
                      <a:pt x="1" y="8478"/>
                    </a:cubicBezTo>
                    <a:lnTo>
                      <a:pt x="1" y="10168"/>
                    </a:lnTo>
                    <a:cubicBezTo>
                      <a:pt x="1" y="10252"/>
                      <a:pt x="72" y="10311"/>
                      <a:pt x="144" y="10311"/>
                    </a:cubicBezTo>
                    <a:cubicBezTo>
                      <a:pt x="227" y="10311"/>
                      <a:pt x="298" y="10240"/>
                      <a:pt x="298" y="10168"/>
                    </a:cubicBezTo>
                    <a:lnTo>
                      <a:pt x="298" y="8466"/>
                    </a:lnTo>
                    <a:cubicBezTo>
                      <a:pt x="298" y="8109"/>
                      <a:pt x="537" y="7787"/>
                      <a:pt x="882" y="7680"/>
                    </a:cubicBezTo>
                    <a:lnTo>
                      <a:pt x="1370" y="7537"/>
                    </a:lnTo>
                    <a:cubicBezTo>
                      <a:pt x="1513" y="8073"/>
                      <a:pt x="1846" y="8549"/>
                      <a:pt x="2275" y="8906"/>
                    </a:cubicBezTo>
                    <a:cubicBezTo>
                      <a:pt x="2751" y="9287"/>
                      <a:pt x="3358" y="9502"/>
                      <a:pt x="3989" y="9502"/>
                    </a:cubicBezTo>
                    <a:cubicBezTo>
                      <a:pt x="4608" y="9502"/>
                      <a:pt x="5204" y="9287"/>
                      <a:pt x="5704" y="8906"/>
                    </a:cubicBezTo>
                    <a:cubicBezTo>
                      <a:pt x="6144" y="8549"/>
                      <a:pt x="6454" y="8073"/>
                      <a:pt x="6621" y="7537"/>
                    </a:cubicBezTo>
                    <a:lnTo>
                      <a:pt x="7144" y="7680"/>
                    </a:lnTo>
                    <a:cubicBezTo>
                      <a:pt x="7490" y="7787"/>
                      <a:pt x="7728" y="8097"/>
                      <a:pt x="7728" y="8466"/>
                    </a:cubicBezTo>
                    <a:lnTo>
                      <a:pt x="7728" y="10168"/>
                    </a:lnTo>
                    <a:cubicBezTo>
                      <a:pt x="7728" y="10252"/>
                      <a:pt x="7799" y="10311"/>
                      <a:pt x="7871" y="10311"/>
                    </a:cubicBezTo>
                    <a:cubicBezTo>
                      <a:pt x="7966" y="10311"/>
                      <a:pt x="8026" y="10240"/>
                      <a:pt x="8026" y="10168"/>
                    </a:cubicBezTo>
                    <a:lnTo>
                      <a:pt x="8026" y="8466"/>
                    </a:lnTo>
                    <a:cubicBezTo>
                      <a:pt x="8037" y="7966"/>
                      <a:pt x="7716" y="7525"/>
                      <a:pt x="7240" y="7382"/>
                    </a:cubicBezTo>
                    <a:lnTo>
                      <a:pt x="5537" y="6882"/>
                    </a:lnTo>
                    <a:cubicBezTo>
                      <a:pt x="5406" y="6835"/>
                      <a:pt x="5299" y="6704"/>
                      <a:pt x="5299" y="6573"/>
                    </a:cubicBezTo>
                    <a:lnTo>
                      <a:pt x="5299" y="5870"/>
                    </a:lnTo>
                    <a:cubicBezTo>
                      <a:pt x="5811" y="5525"/>
                      <a:pt x="6168" y="4977"/>
                      <a:pt x="6240" y="4334"/>
                    </a:cubicBezTo>
                    <a:lnTo>
                      <a:pt x="6323" y="4334"/>
                    </a:lnTo>
                    <a:cubicBezTo>
                      <a:pt x="6621" y="4334"/>
                      <a:pt x="6871" y="4108"/>
                      <a:pt x="6906" y="3846"/>
                    </a:cubicBezTo>
                    <a:cubicBezTo>
                      <a:pt x="6918" y="3691"/>
                      <a:pt x="6871" y="3525"/>
                      <a:pt x="6775" y="3417"/>
                    </a:cubicBezTo>
                    <a:cubicBezTo>
                      <a:pt x="6680" y="3322"/>
                      <a:pt x="6561" y="3251"/>
                      <a:pt x="6442" y="3239"/>
                    </a:cubicBezTo>
                    <a:lnTo>
                      <a:pt x="6549" y="1941"/>
                    </a:lnTo>
                    <a:cubicBezTo>
                      <a:pt x="6775" y="1727"/>
                      <a:pt x="6906" y="1453"/>
                      <a:pt x="6906" y="1120"/>
                    </a:cubicBezTo>
                    <a:cubicBezTo>
                      <a:pt x="6906" y="512"/>
                      <a:pt x="6394" y="0"/>
                      <a:pt x="57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0;p26">
                <a:extLst>
                  <a:ext uri="{FF2B5EF4-FFF2-40B4-BE49-F238E27FC236}">
                    <a16:creationId xmlns:a16="http://schemas.microsoft.com/office/drawing/2014/main" id="{95320758-C3DE-46EA-B65B-D55071C0A628}"/>
                  </a:ext>
                </a:extLst>
              </p:cNvPr>
              <p:cNvSpPr/>
              <p:nvPr/>
            </p:nvSpPr>
            <p:spPr>
              <a:xfrm>
                <a:off x="7061135" y="2881785"/>
                <a:ext cx="2006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299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5"/>
                    </a:cubicBezTo>
                    <a:cubicBezTo>
                      <a:pt x="0" y="227"/>
                      <a:pt x="72" y="298"/>
                      <a:pt x="155" y="298"/>
                    </a:cubicBezTo>
                    <a:lnTo>
                      <a:pt x="476" y="298"/>
                    </a:lnTo>
                    <a:cubicBezTo>
                      <a:pt x="560" y="298"/>
                      <a:pt x="631" y="227"/>
                      <a:pt x="631" y="155"/>
                    </a:cubicBezTo>
                    <a:cubicBezTo>
                      <a:pt x="631" y="72"/>
                      <a:pt x="572" y="1"/>
                      <a:pt x="4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1;p26">
                <a:extLst>
                  <a:ext uri="{FF2B5EF4-FFF2-40B4-BE49-F238E27FC236}">
                    <a16:creationId xmlns:a16="http://schemas.microsoft.com/office/drawing/2014/main" id="{D1D6F1C9-EAEF-423C-961E-04037D45E85F}"/>
                  </a:ext>
                </a:extLst>
              </p:cNvPr>
              <p:cNvSpPr/>
              <p:nvPr/>
            </p:nvSpPr>
            <p:spPr>
              <a:xfrm>
                <a:off x="7122740" y="2881785"/>
                <a:ext cx="19688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620" h="299" extrusionOk="0">
                    <a:moveTo>
                      <a:pt x="144" y="1"/>
                    </a:moveTo>
                    <a:cubicBezTo>
                      <a:pt x="60" y="1"/>
                      <a:pt x="1" y="72"/>
                      <a:pt x="1" y="155"/>
                    </a:cubicBezTo>
                    <a:cubicBezTo>
                      <a:pt x="1" y="227"/>
                      <a:pt x="72" y="298"/>
                      <a:pt x="144" y="298"/>
                    </a:cubicBezTo>
                    <a:lnTo>
                      <a:pt x="477" y="298"/>
                    </a:lnTo>
                    <a:cubicBezTo>
                      <a:pt x="560" y="298"/>
                      <a:pt x="620" y="227"/>
                      <a:pt x="620" y="155"/>
                    </a:cubicBezTo>
                    <a:cubicBezTo>
                      <a:pt x="620" y="72"/>
                      <a:pt x="560" y="1"/>
                      <a:pt x="4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AA4F73C-35AF-4EAE-A251-F4CE0D5542BE}"/>
                </a:ext>
              </a:extLst>
            </p:cNvPr>
            <p:cNvSpPr txBox="1"/>
            <p:nvPr/>
          </p:nvSpPr>
          <p:spPr>
            <a:xfrm>
              <a:off x="501220" y="1691167"/>
              <a:ext cx="1645199" cy="223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400"/>
                </a:spcAft>
              </a:pP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Xây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Dựng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Một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Phần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Mềm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Bán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Giày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Cho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Cửa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Hàng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Bán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Giày</a:t>
              </a:r>
              <a:r>
                <a:rPr lang="en-US" sz="2400" dirty="0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 Cao </a:t>
              </a:r>
              <a:r>
                <a:rPr lang="en-US" sz="2400" dirty="0" err="1">
                  <a:solidFill>
                    <a:srgbClr val="FFFFFF"/>
                  </a:solidFill>
                  <a:latin typeface="Bahnschrift Condensed" panose="020B0502040204020203" pitchFamily="34" charset="0"/>
                </a:rPr>
                <a:t>Gót</a:t>
              </a:r>
              <a:endParaRPr lang="en-US" sz="2400" dirty="0">
                <a:solidFill>
                  <a:srgbClr val="FFFFFF"/>
                </a:solidFill>
                <a:latin typeface="Bahnschrift Condensed" panose="020B0502040204020203" pitchFamily="34" charset="0"/>
              </a:endParaRPr>
            </a:p>
            <a:p>
              <a:pPr algn="ctr">
                <a:spcAft>
                  <a:spcPts val="400"/>
                </a:spcAft>
              </a:pPr>
              <a:endParaRPr lang="en-US" sz="1600" dirty="0">
                <a:solidFill>
                  <a:schemeClr val="bg1"/>
                </a:solidFill>
                <a:latin typeface="Bahnschrift Light SemiCondensed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BE7284-54C1-43C3-8694-CC1C32EDA694}"/>
              </a:ext>
            </a:extLst>
          </p:cNvPr>
          <p:cNvGrpSpPr/>
          <p:nvPr/>
        </p:nvGrpSpPr>
        <p:grpSpPr>
          <a:xfrm>
            <a:off x="2624615" y="1302314"/>
            <a:ext cx="1844544" cy="3301800"/>
            <a:chOff x="2601290" y="1304925"/>
            <a:chExt cx="1844544" cy="3301800"/>
          </a:xfrm>
        </p:grpSpPr>
        <p:sp>
          <p:nvSpPr>
            <p:cNvPr id="10" name="Google Shape;615;p26">
              <a:extLst>
                <a:ext uri="{FF2B5EF4-FFF2-40B4-BE49-F238E27FC236}">
                  <a16:creationId xmlns:a16="http://schemas.microsoft.com/office/drawing/2014/main" id="{C41F44F0-4F8C-4691-8456-DEFE9C689646}"/>
                </a:ext>
              </a:extLst>
            </p:cNvPr>
            <p:cNvSpPr/>
            <p:nvPr/>
          </p:nvSpPr>
          <p:spPr>
            <a:xfrm>
              <a:off x="2653592" y="13049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26F1E"/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grpSp>
          <p:nvGrpSpPr>
            <p:cNvPr id="13" name="Google Shape;618;p26">
              <a:extLst>
                <a:ext uri="{FF2B5EF4-FFF2-40B4-BE49-F238E27FC236}">
                  <a16:creationId xmlns:a16="http://schemas.microsoft.com/office/drawing/2014/main" id="{71A8CC59-21B6-4177-8CEA-0BAE7CE98627}"/>
                </a:ext>
              </a:extLst>
            </p:cNvPr>
            <p:cNvGrpSpPr/>
            <p:nvPr/>
          </p:nvGrpSpPr>
          <p:grpSpPr>
            <a:xfrm>
              <a:off x="3286385" y="4180990"/>
              <a:ext cx="379604" cy="362906"/>
              <a:chOff x="7441465" y="2302860"/>
              <a:chExt cx="342192" cy="327140"/>
            </a:xfrm>
          </p:grpSpPr>
          <p:sp>
            <p:nvSpPr>
              <p:cNvPr id="14" name="Google Shape;619;p26">
                <a:extLst>
                  <a:ext uri="{FF2B5EF4-FFF2-40B4-BE49-F238E27FC236}">
                    <a16:creationId xmlns:a16="http://schemas.microsoft.com/office/drawing/2014/main" id="{033BE790-4F4C-43B5-A84F-856AF6D4115E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20;p26">
                <a:extLst>
                  <a:ext uri="{FF2B5EF4-FFF2-40B4-BE49-F238E27FC236}">
                    <a16:creationId xmlns:a16="http://schemas.microsoft.com/office/drawing/2014/main" id="{661C0805-E8C3-45C7-9493-AD67269C719E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E82655-D718-4073-8346-78938722071D}"/>
                </a:ext>
              </a:extLst>
            </p:cNvPr>
            <p:cNvSpPr txBox="1"/>
            <p:nvPr/>
          </p:nvSpPr>
          <p:spPr>
            <a:xfrm>
              <a:off x="2601290" y="1570950"/>
              <a:ext cx="1844544" cy="267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Giúp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Chủ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Cửa</a:t>
              </a:r>
              <a:endParaRPr lang="en-US" sz="2400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Hàng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Quản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Lý 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Được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Số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Lượng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Sản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Phẩm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,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Mẫu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Mã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Của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Từng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Đôi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Giày</a:t>
              </a:r>
              <a:endParaRPr lang="en-US" sz="2400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  <a:p>
              <a:endParaRPr lang="en-US" sz="2400" u="sng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975C81-4ADB-47F0-83FF-4601EA38EF16}"/>
              </a:ext>
            </a:extLst>
          </p:cNvPr>
          <p:cNvGrpSpPr/>
          <p:nvPr/>
        </p:nvGrpSpPr>
        <p:grpSpPr>
          <a:xfrm>
            <a:off x="4845209" y="1304925"/>
            <a:ext cx="1692450" cy="3301800"/>
            <a:chOff x="4845209" y="1304925"/>
            <a:chExt cx="1692450" cy="3301800"/>
          </a:xfrm>
        </p:grpSpPr>
        <p:sp>
          <p:nvSpPr>
            <p:cNvPr id="3" name="Google Shape;608;p26">
              <a:extLst>
                <a:ext uri="{FF2B5EF4-FFF2-40B4-BE49-F238E27FC236}">
                  <a16:creationId xmlns:a16="http://schemas.microsoft.com/office/drawing/2014/main" id="{2A3665C6-0BF5-4A47-8E54-533B65A7E61B}"/>
                </a:ext>
              </a:extLst>
            </p:cNvPr>
            <p:cNvSpPr/>
            <p:nvPr/>
          </p:nvSpPr>
          <p:spPr>
            <a:xfrm>
              <a:off x="4845209" y="1304925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AB14A"/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6" name="Google Shape;611;p26">
              <a:extLst>
                <a:ext uri="{FF2B5EF4-FFF2-40B4-BE49-F238E27FC236}">
                  <a16:creationId xmlns:a16="http://schemas.microsoft.com/office/drawing/2014/main" id="{049046A2-F99D-469D-81BC-A96EBB5824D2}"/>
                </a:ext>
              </a:extLst>
            </p:cNvPr>
            <p:cNvGrpSpPr/>
            <p:nvPr/>
          </p:nvGrpSpPr>
          <p:grpSpPr>
            <a:xfrm>
              <a:off x="5457239" y="4171936"/>
              <a:ext cx="399754" cy="381014"/>
              <a:chOff x="6870193" y="2295620"/>
              <a:chExt cx="360356" cy="343462"/>
            </a:xfrm>
          </p:grpSpPr>
          <p:sp>
            <p:nvSpPr>
              <p:cNvPr id="7" name="Google Shape;612;p26">
                <a:extLst>
                  <a:ext uri="{FF2B5EF4-FFF2-40B4-BE49-F238E27FC236}">
                    <a16:creationId xmlns:a16="http://schemas.microsoft.com/office/drawing/2014/main" id="{46D897E4-D0FD-4968-A3B5-F25115676B8F}"/>
                  </a:ext>
                </a:extLst>
              </p:cNvPr>
              <p:cNvSpPr/>
              <p:nvPr/>
            </p:nvSpPr>
            <p:spPr>
              <a:xfrm>
                <a:off x="6870193" y="2295620"/>
                <a:ext cx="360356" cy="343462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816" extrusionOk="0">
                    <a:moveTo>
                      <a:pt x="6027" y="0"/>
                    </a:moveTo>
                    <a:cubicBezTo>
                      <a:pt x="5700" y="0"/>
                      <a:pt x="5448" y="70"/>
                      <a:pt x="5430" y="76"/>
                    </a:cubicBezTo>
                    <a:cubicBezTo>
                      <a:pt x="5358" y="112"/>
                      <a:pt x="5299" y="172"/>
                      <a:pt x="5299" y="255"/>
                    </a:cubicBezTo>
                    <a:lnTo>
                      <a:pt x="5299" y="2731"/>
                    </a:lnTo>
                    <a:lnTo>
                      <a:pt x="3501" y="5017"/>
                    </a:lnTo>
                    <a:cubicBezTo>
                      <a:pt x="3441" y="4767"/>
                      <a:pt x="3215" y="4577"/>
                      <a:pt x="2929" y="4577"/>
                    </a:cubicBezTo>
                    <a:lnTo>
                      <a:pt x="584" y="4577"/>
                    </a:lnTo>
                    <a:cubicBezTo>
                      <a:pt x="274" y="4577"/>
                      <a:pt x="1" y="4827"/>
                      <a:pt x="1" y="5160"/>
                    </a:cubicBezTo>
                    <a:lnTo>
                      <a:pt x="1" y="5732"/>
                    </a:lnTo>
                    <a:cubicBezTo>
                      <a:pt x="1" y="5839"/>
                      <a:pt x="96" y="5910"/>
                      <a:pt x="179" y="5910"/>
                    </a:cubicBezTo>
                    <a:cubicBezTo>
                      <a:pt x="274" y="5910"/>
                      <a:pt x="358" y="5827"/>
                      <a:pt x="358" y="5732"/>
                    </a:cubicBezTo>
                    <a:lnTo>
                      <a:pt x="358" y="5160"/>
                    </a:lnTo>
                    <a:cubicBezTo>
                      <a:pt x="358" y="5041"/>
                      <a:pt x="453" y="4946"/>
                      <a:pt x="572" y="4946"/>
                    </a:cubicBezTo>
                    <a:lnTo>
                      <a:pt x="2918" y="4946"/>
                    </a:lnTo>
                    <a:cubicBezTo>
                      <a:pt x="3037" y="4946"/>
                      <a:pt x="3132" y="5041"/>
                      <a:pt x="3132" y="5160"/>
                    </a:cubicBezTo>
                    <a:lnTo>
                      <a:pt x="3132" y="10232"/>
                    </a:lnTo>
                    <a:cubicBezTo>
                      <a:pt x="3132" y="10351"/>
                      <a:pt x="3037" y="10435"/>
                      <a:pt x="2918" y="10435"/>
                    </a:cubicBezTo>
                    <a:lnTo>
                      <a:pt x="572" y="10435"/>
                    </a:lnTo>
                    <a:cubicBezTo>
                      <a:pt x="453" y="10435"/>
                      <a:pt x="358" y="10351"/>
                      <a:pt x="358" y="10232"/>
                    </a:cubicBezTo>
                    <a:lnTo>
                      <a:pt x="358" y="6506"/>
                    </a:lnTo>
                    <a:cubicBezTo>
                      <a:pt x="358" y="6410"/>
                      <a:pt x="274" y="6327"/>
                      <a:pt x="179" y="6327"/>
                    </a:cubicBezTo>
                    <a:cubicBezTo>
                      <a:pt x="72" y="6327"/>
                      <a:pt x="1" y="6422"/>
                      <a:pt x="1" y="6506"/>
                    </a:cubicBezTo>
                    <a:lnTo>
                      <a:pt x="1" y="10232"/>
                    </a:lnTo>
                    <a:cubicBezTo>
                      <a:pt x="1" y="10542"/>
                      <a:pt x="251" y="10816"/>
                      <a:pt x="584" y="10816"/>
                    </a:cubicBezTo>
                    <a:lnTo>
                      <a:pt x="2929" y="10816"/>
                    </a:lnTo>
                    <a:cubicBezTo>
                      <a:pt x="3251" y="10816"/>
                      <a:pt x="3513" y="10554"/>
                      <a:pt x="3513" y="10232"/>
                    </a:cubicBezTo>
                    <a:lnTo>
                      <a:pt x="3513" y="9744"/>
                    </a:lnTo>
                    <a:lnTo>
                      <a:pt x="4418" y="10185"/>
                    </a:lnTo>
                    <a:cubicBezTo>
                      <a:pt x="4453" y="10197"/>
                      <a:pt x="4477" y="10197"/>
                      <a:pt x="4513" y="10197"/>
                    </a:cubicBezTo>
                    <a:lnTo>
                      <a:pt x="8025" y="10197"/>
                    </a:lnTo>
                    <a:cubicBezTo>
                      <a:pt x="8132" y="10197"/>
                      <a:pt x="8204" y="10113"/>
                      <a:pt x="8204" y="10018"/>
                    </a:cubicBezTo>
                    <a:cubicBezTo>
                      <a:pt x="8204" y="9923"/>
                      <a:pt x="8109" y="9839"/>
                      <a:pt x="8025" y="9839"/>
                    </a:cubicBezTo>
                    <a:lnTo>
                      <a:pt x="4561" y="9839"/>
                    </a:lnTo>
                    <a:lnTo>
                      <a:pt x="3525" y="9327"/>
                    </a:lnTo>
                    <a:lnTo>
                      <a:pt x="3525" y="5589"/>
                    </a:lnTo>
                    <a:lnTo>
                      <a:pt x="5644" y="2910"/>
                    </a:lnTo>
                    <a:cubicBezTo>
                      <a:pt x="5668" y="2874"/>
                      <a:pt x="5692" y="2839"/>
                      <a:pt x="5692" y="2791"/>
                    </a:cubicBezTo>
                    <a:lnTo>
                      <a:pt x="5692" y="398"/>
                    </a:lnTo>
                    <a:cubicBezTo>
                      <a:pt x="5787" y="379"/>
                      <a:pt x="5924" y="358"/>
                      <a:pt x="6080" y="358"/>
                    </a:cubicBezTo>
                    <a:cubicBezTo>
                      <a:pt x="6313" y="358"/>
                      <a:pt x="6587" y="405"/>
                      <a:pt x="6823" y="576"/>
                    </a:cubicBezTo>
                    <a:cubicBezTo>
                      <a:pt x="7132" y="791"/>
                      <a:pt x="7275" y="1207"/>
                      <a:pt x="7275" y="1803"/>
                    </a:cubicBezTo>
                    <a:lnTo>
                      <a:pt x="7275" y="3755"/>
                    </a:lnTo>
                    <a:cubicBezTo>
                      <a:pt x="7275" y="3862"/>
                      <a:pt x="7370" y="3934"/>
                      <a:pt x="7454" y="3934"/>
                    </a:cubicBezTo>
                    <a:lnTo>
                      <a:pt x="10395" y="3934"/>
                    </a:lnTo>
                    <a:cubicBezTo>
                      <a:pt x="10716" y="3934"/>
                      <a:pt x="10990" y="4208"/>
                      <a:pt x="10990" y="4529"/>
                    </a:cubicBezTo>
                    <a:cubicBezTo>
                      <a:pt x="10990" y="4863"/>
                      <a:pt x="10716" y="5125"/>
                      <a:pt x="10395" y="5125"/>
                    </a:cubicBezTo>
                    <a:lnTo>
                      <a:pt x="8823" y="5125"/>
                    </a:lnTo>
                    <a:cubicBezTo>
                      <a:pt x="8728" y="5125"/>
                      <a:pt x="8644" y="5220"/>
                      <a:pt x="8644" y="5303"/>
                    </a:cubicBezTo>
                    <a:cubicBezTo>
                      <a:pt x="8644" y="5410"/>
                      <a:pt x="8740" y="5482"/>
                      <a:pt x="8823" y="5482"/>
                    </a:cubicBezTo>
                    <a:lnTo>
                      <a:pt x="10228" y="5482"/>
                    </a:lnTo>
                    <a:cubicBezTo>
                      <a:pt x="10538" y="5494"/>
                      <a:pt x="10788" y="5767"/>
                      <a:pt x="10788" y="6077"/>
                    </a:cubicBezTo>
                    <a:cubicBezTo>
                      <a:pt x="10788" y="6399"/>
                      <a:pt x="10526" y="6672"/>
                      <a:pt x="10192" y="6672"/>
                    </a:cubicBezTo>
                    <a:lnTo>
                      <a:pt x="8823" y="6672"/>
                    </a:lnTo>
                    <a:cubicBezTo>
                      <a:pt x="8728" y="6672"/>
                      <a:pt x="8644" y="6768"/>
                      <a:pt x="8644" y="6851"/>
                    </a:cubicBezTo>
                    <a:cubicBezTo>
                      <a:pt x="8644" y="6958"/>
                      <a:pt x="8740" y="7030"/>
                      <a:pt x="8823" y="7030"/>
                    </a:cubicBezTo>
                    <a:lnTo>
                      <a:pt x="10073" y="7030"/>
                    </a:lnTo>
                    <a:cubicBezTo>
                      <a:pt x="10371" y="7053"/>
                      <a:pt x="10597" y="7327"/>
                      <a:pt x="10597" y="7625"/>
                    </a:cubicBezTo>
                    <a:cubicBezTo>
                      <a:pt x="10597" y="7946"/>
                      <a:pt x="10335" y="8220"/>
                      <a:pt x="10002" y="8220"/>
                    </a:cubicBezTo>
                    <a:lnTo>
                      <a:pt x="8823" y="8220"/>
                    </a:lnTo>
                    <a:cubicBezTo>
                      <a:pt x="8728" y="8220"/>
                      <a:pt x="8644" y="8315"/>
                      <a:pt x="8644" y="8399"/>
                    </a:cubicBezTo>
                    <a:cubicBezTo>
                      <a:pt x="8644" y="8506"/>
                      <a:pt x="8740" y="8577"/>
                      <a:pt x="8823" y="8577"/>
                    </a:cubicBezTo>
                    <a:lnTo>
                      <a:pt x="9883" y="8577"/>
                    </a:lnTo>
                    <a:cubicBezTo>
                      <a:pt x="9895" y="8577"/>
                      <a:pt x="9918" y="8589"/>
                      <a:pt x="9918" y="8589"/>
                    </a:cubicBezTo>
                    <a:cubicBezTo>
                      <a:pt x="10192" y="8649"/>
                      <a:pt x="10407" y="8887"/>
                      <a:pt x="10407" y="9185"/>
                    </a:cubicBezTo>
                    <a:cubicBezTo>
                      <a:pt x="10407" y="9518"/>
                      <a:pt x="10133" y="9780"/>
                      <a:pt x="9811" y="9780"/>
                    </a:cubicBezTo>
                    <a:lnTo>
                      <a:pt x="8823" y="9780"/>
                    </a:lnTo>
                    <a:cubicBezTo>
                      <a:pt x="8728" y="9780"/>
                      <a:pt x="8644" y="9875"/>
                      <a:pt x="8644" y="9958"/>
                    </a:cubicBezTo>
                    <a:cubicBezTo>
                      <a:pt x="8644" y="10066"/>
                      <a:pt x="8740" y="10137"/>
                      <a:pt x="8823" y="10137"/>
                    </a:cubicBezTo>
                    <a:lnTo>
                      <a:pt x="9811" y="10137"/>
                    </a:lnTo>
                    <a:cubicBezTo>
                      <a:pt x="10347" y="10137"/>
                      <a:pt x="10776" y="9708"/>
                      <a:pt x="10776" y="9173"/>
                    </a:cubicBezTo>
                    <a:cubicBezTo>
                      <a:pt x="10776" y="8887"/>
                      <a:pt x="10657" y="8637"/>
                      <a:pt x="10466" y="8458"/>
                    </a:cubicBezTo>
                    <a:cubicBezTo>
                      <a:pt x="10764" y="8292"/>
                      <a:pt x="10966" y="7982"/>
                      <a:pt x="10966" y="7613"/>
                    </a:cubicBezTo>
                    <a:cubicBezTo>
                      <a:pt x="10966" y="7327"/>
                      <a:pt x="10847" y="7077"/>
                      <a:pt x="10657" y="6899"/>
                    </a:cubicBezTo>
                    <a:cubicBezTo>
                      <a:pt x="10954" y="6803"/>
                      <a:pt x="11145" y="6482"/>
                      <a:pt x="11145" y="6113"/>
                    </a:cubicBezTo>
                    <a:cubicBezTo>
                      <a:pt x="11145" y="5827"/>
                      <a:pt x="11026" y="5577"/>
                      <a:pt x="10835" y="5398"/>
                    </a:cubicBezTo>
                    <a:cubicBezTo>
                      <a:pt x="11133" y="5232"/>
                      <a:pt x="11347" y="4922"/>
                      <a:pt x="11347" y="4541"/>
                    </a:cubicBezTo>
                    <a:cubicBezTo>
                      <a:pt x="11347" y="4005"/>
                      <a:pt x="10907" y="3577"/>
                      <a:pt x="10371" y="3577"/>
                    </a:cubicBezTo>
                    <a:lnTo>
                      <a:pt x="7621" y="3577"/>
                    </a:lnTo>
                    <a:lnTo>
                      <a:pt x="7621" y="1827"/>
                    </a:lnTo>
                    <a:cubicBezTo>
                      <a:pt x="7621" y="1112"/>
                      <a:pt x="7418" y="588"/>
                      <a:pt x="7013" y="291"/>
                    </a:cubicBezTo>
                    <a:cubicBezTo>
                      <a:pt x="6703" y="61"/>
                      <a:pt x="6332" y="0"/>
                      <a:pt x="60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13;p26">
                <a:extLst>
                  <a:ext uri="{FF2B5EF4-FFF2-40B4-BE49-F238E27FC236}">
                    <a16:creationId xmlns:a16="http://schemas.microsoft.com/office/drawing/2014/main" id="{92D7DB4D-5072-4300-B4C4-601B4A38E502}"/>
                  </a:ext>
                </a:extLst>
              </p:cNvPr>
              <p:cNvSpPr/>
              <p:nvPr/>
            </p:nvSpPr>
            <p:spPr>
              <a:xfrm>
                <a:off x="6920842" y="2577064"/>
                <a:ext cx="36709" cy="3667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584" y="369"/>
                    </a:moveTo>
                    <a:cubicBezTo>
                      <a:pt x="703" y="369"/>
                      <a:pt x="787" y="464"/>
                      <a:pt x="787" y="584"/>
                    </a:cubicBezTo>
                    <a:cubicBezTo>
                      <a:pt x="787" y="703"/>
                      <a:pt x="703" y="786"/>
                      <a:pt x="584" y="786"/>
                    </a:cubicBezTo>
                    <a:cubicBezTo>
                      <a:pt x="465" y="786"/>
                      <a:pt x="370" y="703"/>
                      <a:pt x="370" y="584"/>
                    </a:cubicBezTo>
                    <a:cubicBezTo>
                      <a:pt x="370" y="464"/>
                      <a:pt x="453" y="369"/>
                      <a:pt x="584" y="369"/>
                    </a:cubicBezTo>
                    <a:close/>
                    <a:moveTo>
                      <a:pt x="584" y="0"/>
                    </a:moveTo>
                    <a:cubicBezTo>
                      <a:pt x="263" y="0"/>
                      <a:pt x="1" y="250"/>
                      <a:pt x="1" y="584"/>
                    </a:cubicBezTo>
                    <a:cubicBezTo>
                      <a:pt x="1" y="905"/>
                      <a:pt x="251" y="1155"/>
                      <a:pt x="584" y="1155"/>
                    </a:cubicBezTo>
                    <a:cubicBezTo>
                      <a:pt x="906" y="1155"/>
                      <a:pt x="1156" y="905"/>
                      <a:pt x="1156" y="584"/>
                    </a:cubicBezTo>
                    <a:cubicBezTo>
                      <a:pt x="1156" y="250"/>
                      <a:pt x="894" y="0"/>
                      <a:pt x="5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652022-A904-4F79-B71A-A0292C2DA547}"/>
                </a:ext>
              </a:extLst>
            </p:cNvPr>
            <p:cNvSpPr txBox="1"/>
            <p:nvPr/>
          </p:nvSpPr>
          <p:spPr>
            <a:xfrm>
              <a:off x="4868612" y="1767807"/>
              <a:ext cx="166904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Thực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Hiện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Các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Thuộc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Tính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Động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Cho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Chủ</a:t>
              </a:r>
              <a:endParaRPr lang="en-US" sz="2400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Cửa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Hàng</a:t>
              </a:r>
              <a:endParaRPr lang="en-US" sz="2400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DDB708-4CEE-4275-B35F-8C048A826680}"/>
              </a:ext>
            </a:extLst>
          </p:cNvPr>
          <p:cNvGrpSpPr/>
          <p:nvPr/>
        </p:nvGrpSpPr>
        <p:grpSpPr>
          <a:xfrm>
            <a:off x="7036825" y="1302314"/>
            <a:ext cx="1645200" cy="3301800"/>
            <a:chOff x="7036825" y="1302314"/>
            <a:chExt cx="1645200" cy="3301800"/>
          </a:xfrm>
        </p:grpSpPr>
        <p:sp>
          <p:nvSpPr>
            <p:cNvPr id="27" name="Google Shape;632;p26">
              <a:extLst>
                <a:ext uri="{FF2B5EF4-FFF2-40B4-BE49-F238E27FC236}">
                  <a16:creationId xmlns:a16="http://schemas.microsoft.com/office/drawing/2014/main" id="{AEA249F5-D412-4B0F-868F-67DFD8635D46}"/>
                </a:ext>
              </a:extLst>
            </p:cNvPr>
            <p:cNvSpPr/>
            <p:nvPr/>
          </p:nvSpPr>
          <p:spPr>
            <a:xfrm>
              <a:off x="7036825" y="1302314"/>
              <a:ext cx="1645200" cy="3301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67B2">
                <a:lumMod val="80000"/>
                <a:lumOff val="20000"/>
              </a:srgbClr>
            </a:solidFill>
            <a:ln>
              <a:noFill/>
            </a:ln>
          </p:spPr>
          <p:txBody>
            <a:bodyPr spcFirstLastPara="1" wrap="square" lIns="0" tIns="1371600" rIns="0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" name="Google Shape;635;p26">
              <a:extLst>
                <a:ext uri="{FF2B5EF4-FFF2-40B4-BE49-F238E27FC236}">
                  <a16:creationId xmlns:a16="http://schemas.microsoft.com/office/drawing/2014/main" id="{0A0415FC-9073-4FEB-B6C1-6AD0B6E31D54}"/>
                </a:ext>
              </a:extLst>
            </p:cNvPr>
            <p:cNvGrpSpPr/>
            <p:nvPr/>
          </p:nvGrpSpPr>
          <p:grpSpPr>
            <a:xfrm>
              <a:off x="7842559" y="4282443"/>
              <a:ext cx="60872" cy="195896"/>
              <a:chOff x="3735879" y="3788422"/>
              <a:chExt cx="54873" cy="176590"/>
            </a:xfrm>
          </p:grpSpPr>
          <p:sp>
            <p:nvSpPr>
              <p:cNvPr id="33" name="Google Shape;638;p26">
                <a:extLst>
                  <a:ext uri="{FF2B5EF4-FFF2-40B4-BE49-F238E27FC236}">
                    <a16:creationId xmlns:a16="http://schemas.microsoft.com/office/drawing/2014/main" id="{D371BC4E-1BC8-4D9A-B18B-9FA07975AA19}"/>
                  </a:ext>
                </a:extLst>
              </p:cNvPr>
              <p:cNvSpPr/>
              <p:nvPr/>
            </p:nvSpPr>
            <p:spPr>
              <a:xfrm>
                <a:off x="3735879" y="3910171"/>
                <a:ext cx="54873" cy="54841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322"/>
                    </a:moveTo>
                    <a:cubicBezTo>
                      <a:pt x="1168" y="322"/>
                      <a:pt x="1406" y="572"/>
                      <a:pt x="1406" y="870"/>
                    </a:cubicBezTo>
                    <a:cubicBezTo>
                      <a:pt x="1406" y="1167"/>
                      <a:pt x="1168" y="1405"/>
                      <a:pt x="870" y="1405"/>
                    </a:cubicBezTo>
                    <a:cubicBezTo>
                      <a:pt x="572" y="1405"/>
                      <a:pt x="334" y="1167"/>
                      <a:pt x="334" y="870"/>
                    </a:cubicBezTo>
                    <a:cubicBezTo>
                      <a:pt x="334" y="572"/>
                      <a:pt x="572" y="322"/>
                      <a:pt x="870" y="322"/>
                    </a:cubicBezTo>
                    <a:close/>
                    <a:moveTo>
                      <a:pt x="870" y="0"/>
                    </a:moveTo>
                    <a:cubicBezTo>
                      <a:pt x="394" y="0"/>
                      <a:pt x="1" y="393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9;p26">
                <a:extLst>
                  <a:ext uri="{FF2B5EF4-FFF2-40B4-BE49-F238E27FC236}">
                    <a16:creationId xmlns:a16="http://schemas.microsoft.com/office/drawing/2014/main" id="{40992EC3-A833-4D42-82D1-F744596E90C3}"/>
                  </a:ext>
                </a:extLst>
              </p:cNvPr>
              <p:cNvSpPr/>
              <p:nvPr/>
            </p:nvSpPr>
            <p:spPr>
              <a:xfrm>
                <a:off x="3738896" y="3788422"/>
                <a:ext cx="49188" cy="114604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609" extrusionOk="0">
                    <a:moveTo>
                      <a:pt x="572" y="1"/>
                    </a:moveTo>
                    <a:cubicBezTo>
                      <a:pt x="263" y="1"/>
                      <a:pt x="1" y="251"/>
                      <a:pt x="1" y="572"/>
                    </a:cubicBezTo>
                    <a:lnTo>
                      <a:pt x="1" y="3037"/>
                    </a:lnTo>
                    <a:cubicBezTo>
                      <a:pt x="1" y="3346"/>
                      <a:pt x="263" y="3608"/>
                      <a:pt x="572" y="3608"/>
                    </a:cubicBezTo>
                    <a:lnTo>
                      <a:pt x="965" y="3608"/>
                    </a:lnTo>
                    <a:cubicBezTo>
                      <a:pt x="1275" y="3608"/>
                      <a:pt x="1549" y="3358"/>
                      <a:pt x="1549" y="3037"/>
                    </a:cubicBezTo>
                    <a:lnTo>
                      <a:pt x="1549" y="1560"/>
                    </a:lnTo>
                    <a:cubicBezTo>
                      <a:pt x="1549" y="1465"/>
                      <a:pt x="1465" y="1394"/>
                      <a:pt x="1382" y="1394"/>
                    </a:cubicBezTo>
                    <a:cubicBezTo>
                      <a:pt x="1287" y="1394"/>
                      <a:pt x="1215" y="1465"/>
                      <a:pt x="1215" y="1560"/>
                    </a:cubicBezTo>
                    <a:lnTo>
                      <a:pt x="1215" y="3037"/>
                    </a:lnTo>
                    <a:cubicBezTo>
                      <a:pt x="1215" y="3168"/>
                      <a:pt x="1108" y="3275"/>
                      <a:pt x="977" y="3275"/>
                    </a:cubicBezTo>
                    <a:lnTo>
                      <a:pt x="584" y="3275"/>
                    </a:lnTo>
                    <a:cubicBezTo>
                      <a:pt x="453" y="3275"/>
                      <a:pt x="346" y="3168"/>
                      <a:pt x="346" y="3037"/>
                    </a:cubicBezTo>
                    <a:lnTo>
                      <a:pt x="346" y="572"/>
                    </a:lnTo>
                    <a:cubicBezTo>
                      <a:pt x="346" y="441"/>
                      <a:pt x="453" y="334"/>
                      <a:pt x="584" y="334"/>
                    </a:cubicBezTo>
                    <a:lnTo>
                      <a:pt x="977" y="334"/>
                    </a:lnTo>
                    <a:cubicBezTo>
                      <a:pt x="1108" y="334"/>
                      <a:pt x="1215" y="441"/>
                      <a:pt x="1215" y="572"/>
                    </a:cubicBezTo>
                    <a:lnTo>
                      <a:pt x="1215" y="906"/>
                    </a:lnTo>
                    <a:cubicBezTo>
                      <a:pt x="1215" y="989"/>
                      <a:pt x="1287" y="1072"/>
                      <a:pt x="1382" y="1072"/>
                    </a:cubicBezTo>
                    <a:cubicBezTo>
                      <a:pt x="1465" y="1072"/>
                      <a:pt x="1549" y="989"/>
                      <a:pt x="1549" y="906"/>
                    </a:cubicBezTo>
                    <a:lnTo>
                      <a:pt x="1549" y="572"/>
                    </a:lnTo>
                    <a:cubicBezTo>
                      <a:pt x="1549" y="263"/>
                      <a:pt x="1287" y="1"/>
                      <a:pt x="9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1B27ED-5383-4926-AE96-A379AFD155AE}"/>
                </a:ext>
              </a:extLst>
            </p:cNvPr>
            <p:cNvSpPr txBox="1"/>
            <p:nvPr/>
          </p:nvSpPr>
          <p:spPr>
            <a:xfrm>
              <a:off x="7148392" y="1767807"/>
              <a:ext cx="141577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Giảm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Thiểu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, 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Tận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Dụng</a:t>
              </a:r>
              <a:endParaRPr lang="en-US" sz="2400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Tối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Đa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Nhân</a:t>
              </a:r>
              <a:endParaRPr lang="en-US" sz="2400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Lực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Trong</a:t>
              </a:r>
            </a:p>
            <a:p>
              <a:pPr algn="ctr"/>
              <a:r>
                <a:rPr lang="en-US" sz="2400" dirty="0" err="1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Quản</a:t>
              </a:r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Lý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0657D46-B704-40CF-AD4F-B22C0EF3D39F}"/>
              </a:ext>
            </a:extLst>
          </p:cNvPr>
          <p:cNvGrpSpPr/>
          <p:nvPr/>
        </p:nvGrpSpPr>
        <p:grpSpPr>
          <a:xfrm>
            <a:off x="3205509" y="968055"/>
            <a:ext cx="3182486" cy="117751"/>
            <a:chOff x="3675514" y="918906"/>
            <a:chExt cx="1681728" cy="1112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CBCED2-919C-4C90-B5A3-A3D567A7E35B}"/>
                </a:ext>
              </a:extLst>
            </p:cNvPr>
            <p:cNvCxnSpPr/>
            <p:nvPr/>
          </p:nvCxnSpPr>
          <p:spPr>
            <a:xfrm>
              <a:off x="3777235" y="974529"/>
              <a:ext cx="1543922" cy="0"/>
            </a:xfrm>
            <a:prstGeom prst="line">
              <a:avLst/>
            </a:prstGeom>
            <a:ln w="19050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534FB00-A109-4360-A9E9-F166C86FCA8D}"/>
                </a:ext>
              </a:extLst>
            </p:cNvPr>
            <p:cNvSpPr/>
            <p:nvPr/>
          </p:nvSpPr>
          <p:spPr>
            <a:xfrm>
              <a:off x="3675514" y="918906"/>
              <a:ext cx="111246" cy="1112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74DECB9-96E4-4FE1-9833-052A2F590324}"/>
                </a:ext>
              </a:extLst>
            </p:cNvPr>
            <p:cNvSpPr/>
            <p:nvPr/>
          </p:nvSpPr>
          <p:spPr>
            <a:xfrm>
              <a:off x="5245996" y="918906"/>
              <a:ext cx="111246" cy="11124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828EB83-72E2-4F57-8395-7CF08AEEEFBC}"/>
              </a:ext>
            </a:extLst>
          </p:cNvPr>
          <p:cNvSpPr/>
          <p:nvPr/>
        </p:nvSpPr>
        <p:spPr>
          <a:xfrm>
            <a:off x="-1371600" y="2595627"/>
            <a:ext cx="838200" cy="437788"/>
          </a:xfrm>
          <a:prstGeom prst="rect">
            <a:avLst/>
          </a:prstGeom>
          <a:solidFill>
            <a:srgbClr val="008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6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1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accel="17333" fill="hold" nodeType="withEffect" p14:presetBounceEnd="3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667">
                                          <p:cBhvr additive="base">
                                            <p:cTn id="10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667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accel="17333" fill="hold" nodeType="withEffect" p14:presetBounceEnd="30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667">
                                          <p:cBhvr additive="base">
                                            <p:cTn id="1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667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17333" fill="hold" nodeType="withEffect" p14:presetBounceEnd="3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667">
                                          <p:cBhvr additive="base">
                                            <p:cTn id="1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667">
                                          <p:cBhvr additive="base">
                                            <p:cTn id="1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17333" fill="hold" nodeType="withEffect" p14:presetBounceEnd="30667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667">
                                          <p:cBhvr additive="base">
                                            <p:cTn id="2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667">
                                          <p:cBhvr additive="base">
                                            <p:cTn id="2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1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accel="1733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accel="17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17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accel="17333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78909B6D-3D8C-4418-B41C-6692AE7AC7A7}"/>
              </a:ext>
            </a:extLst>
          </p:cNvPr>
          <p:cNvSpPr/>
          <p:nvPr/>
        </p:nvSpPr>
        <p:spPr>
          <a:xfrm>
            <a:off x="372385" y="209281"/>
            <a:ext cx="8466815" cy="841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76C23D-EC73-41BE-97D7-6B40F4490E6F}"/>
              </a:ext>
            </a:extLst>
          </p:cNvPr>
          <p:cNvGrpSpPr/>
          <p:nvPr/>
        </p:nvGrpSpPr>
        <p:grpSpPr>
          <a:xfrm>
            <a:off x="3283646" y="1733637"/>
            <a:ext cx="2577810" cy="2577783"/>
            <a:chOff x="3283646" y="1733637"/>
            <a:chExt cx="2577810" cy="2577783"/>
          </a:xfrm>
        </p:grpSpPr>
        <p:sp>
          <p:nvSpPr>
            <p:cNvPr id="4" name="Google Shape;56;p15">
              <a:extLst>
                <a:ext uri="{FF2B5EF4-FFF2-40B4-BE49-F238E27FC236}">
                  <a16:creationId xmlns:a16="http://schemas.microsoft.com/office/drawing/2014/main" id="{96968456-EBFA-4794-AD77-D3E1C75FDF55}"/>
                </a:ext>
              </a:extLst>
            </p:cNvPr>
            <p:cNvSpPr/>
            <p:nvPr/>
          </p:nvSpPr>
          <p:spPr>
            <a:xfrm>
              <a:off x="4600862" y="3050826"/>
              <a:ext cx="1260594" cy="1260594"/>
            </a:xfrm>
            <a:custGeom>
              <a:avLst/>
              <a:gdLst/>
              <a:ahLst/>
              <a:cxnLst/>
              <a:rect l="l" t="t" r="r" b="b"/>
              <a:pathLst>
                <a:path w="45840" h="45840" extrusionOk="0">
                  <a:moveTo>
                    <a:pt x="17431" y="1"/>
                  </a:moveTo>
                  <a:cubicBezTo>
                    <a:pt x="16920" y="9407"/>
                    <a:pt x="9395" y="16932"/>
                    <a:pt x="1" y="17444"/>
                  </a:cubicBezTo>
                  <a:lnTo>
                    <a:pt x="1" y="45840"/>
                  </a:lnTo>
                  <a:cubicBezTo>
                    <a:pt x="12514" y="45578"/>
                    <a:pt x="23825" y="40399"/>
                    <a:pt x="32076" y="32160"/>
                  </a:cubicBezTo>
                  <a:cubicBezTo>
                    <a:pt x="31409" y="30755"/>
                    <a:pt x="31028" y="29183"/>
                    <a:pt x="31028" y="27528"/>
                  </a:cubicBezTo>
                  <a:cubicBezTo>
                    <a:pt x="31028" y="21599"/>
                    <a:pt x="35839" y="16789"/>
                    <a:pt x="41768" y="16789"/>
                  </a:cubicBezTo>
                  <a:cubicBezTo>
                    <a:pt x="41958" y="16789"/>
                    <a:pt x="42149" y="16801"/>
                    <a:pt x="42339" y="16801"/>
                  </a:cubicBezTo>
                  <a:cubicBezTo>
                    <a:pt x="44471" y="11609"/>
                    <a:pt x="45709" y="5942"/>
                    <a:pt x="45840" y="1"/>
                  </a:cubicBezTo>
                  <a:close/>
                </a:path>
              </a:pathLst>
            </a:custGeom>
            <a:solidFill>
              <a:srgbClr val="008DF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000" dirty="0">
                <a:solidFill>
                  <a:srgbClr val="FFFFFF"/>
                </a:solidFill>
              </a:endParaRPr>
            </a:p>
          </p:txBody>
        </p:sp>
        <p:sp>
          <p:nvSpPr>
            <p:cNvPr id="11" name="Google Shape;63;p15">
              <a:extLst>
                <a:ext uri="{FF2B5EF4-FFF2-40B4-BE49-F238E27FC236}">
                  <a16:creationId xmlns:a16="http://schemas.microsoft.com/office/drawing/2014/main" id="{256F236F-4DE8-4A8D-B500-993019DAAD2B}"/>
                </a:ext>
              </a:extLst>
            </p:cNvPr>
            <p:cNvSpPr/>
            <p:nvPr/>
          </p:nvSpPr>
          <p:spPr>
            <a:xfrm>
              <a:off x="4600862" y="1733637"/>
              <a:ext cx="1260594" cy="1260897"/>
            </a:xfrm>
            <a:custGeom>
              <a:avLst/>
              <a:gdLst/>
              <a:ahLst/>
              <a:cxnLst/>
              <a:rect l="l" t="t" r="r" b="b"/>
              <a:pathLst>
                <a:path w="45840" h="45851" extrusionOk="0">
                  <a:moveTo>
                    <a:pt x="1" y="0"/>
                  </a:moveTo>
                  <a:lnTo>
                    <a:pt x="1" y="28408"/>
                  </a:lnTo>
                  <a:cubicBezTo>
                    <a:pt x="9395" y="28920"/>
                    <a:pt x="16920" y="36445"/>
                    <a:pt x="17431" y="45851"/>
                  </a:cubicBezTo>
                  <a:lnTo>
                    <a:pt x="45840" y="45851"/>
                  </a:lnTo>
                  <a:cubicBezTo>
                    <a:pt x="45709" y="39910"/>
                    <a:pt x="44471" y="34242"/>
                    <a:pt x="42339" y="29039"/>
                  </a:cubicBezTo>
                  <a:cubicBezTo>
                    <a:pt x="42149" y="29051"/>
                    <a:pt x="41958" y="29063"/>
                    <a:pt x="41768" y="29063"/>
                  </a:cubicBezTo>
                  <a:cubicBezTo>
                    <a:pt x="35839" y="29063"/>
                    <a:pt x="31028" y="24253"/>
                    <a:pt x="31028" y="18324"/>
                  </a:cubicBezTo>
                  <a:cubicBezTo>
                    <a:pt x="31028" y="16669"/>
                    <a:pt x="31409" y="15097"/>
                    <a:pt x="32076" y="13692"/>
                  </a:cubicBezTo>
                  <a:cubicBezTo>
                    <a:pt x="23825" y="5453"/>
                    <a:pt x="12514" y="274"/>
                    <a:pt x="1" y="0"/>
                  </a:cubicBezTo>
                  <a:close/>
                </a:path>
              </a:pathLst>
            </a:custGeom>
            <a:solidFill>
              <a:srgbClr val="F26F1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000" dirty="0">
                <a:solidFill>
                  <a:srgbClr val="FFFFFF"/>
                </a:solidFill>
              </a:endParaRPr>
            </a:p>
          </p:txBody>
        </p:sp>
        <p:sp>
          <p:nvSpPr>
            <p:cNvPr id="18" name="Google Shape;70;p15">
              <a:extLst>
                <a:ext uri="{FF2B5EF4-FFF2-40B4-BE49-F238E27FC236}">
                  <a16:creationId xmlns:a16="http://schemas.microsoft.com/office/drawing/2014/main" id="{9616EEAF-ACF4-40D0-81B4-FF6767ED9CF5}"/>
                </a:ext>
              </a:extLst>
            </p:cNvPr>
            <p:cNvSpPr/>
            <p:nvPr/>
          </p:nvSpPr>
          <p:spPr>
            <a:xfrm>
              <a:off x="3283646" y="3050826"/>
              <a:ext cx="1260594" cy="1260594"/>
            </a:xfrm>
            <a:custGeom>
              <a:avLst/>
              <a:gdLst/>
              <a:ahLst/>
              <a:cxnLst/>
              <a:rect l="l" t="t" r="r" b="b"/>
              <a:pathLst>
                <a:path w="45840" h="45840" extrusionOk="0">
                  <a:moveTo>
                    <a:pt x="1" y="1"/>
                  </a:moveTo>
                  <a:cubicBezTo>
                    <a:pt x="132" y="5942"/>
                    <a:pt x="1358" y="11609"/>
                    <a:pt x="3501" y="16801"/>
                  </a:cubicBezTo>
                  <a:cubicBezTo>
                    <a:pt x="3692" y="16801"/>
                    <a:pt x="3882" y="16789"/>
                    <a:pt x="4073" y="16789"/>
                  </a:cubicBezTo>
                  <a:cubicBezTo>
                    <a:pt x="10002" y="16789"/>
                    <a:pt x="14800" y="21599"/>
                    <a:pt x="14800" y="27528"/>
                  </a:cubicBezTo>
                  <a:cubicBezTo>
                    <a:pt x="14800" y="29183"/>
                    <a:pt x="14431" y="30755"/>
                    <a:pt x="13753" y="32160"/>
                  </a:cubicBezTo>
                  <a:cubicBezTo>
                    <a:pt x="22016" y="40399"/>
                    <a:pt x="33326" y="45578"/>
                    <a:pt x="45840" y="45840"/>
                  </a:cubicBezTo>
                  <a:lnTo>
                    <a:pt x="45840" y="17444"/>
                  </a:lnTo>
                  <a:cubicBezTo>
                    <a:pt x="36446" y="16932"/>
                    <a:pt x="28909" y="9407"/>
                    <a:pt x="28397" y="1"/>
                  </a:cubicBezTo>
                  <a:close/>
                </a:path>
              </a:pathLst>
            </a:custGeom>
            <a:solidFill>
              <a:srgbClr val="0AB14A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000" dirty="0">
                <a:solidFill>
                  <a:srgbClr val="FFFFFF"/>
                </a:solidFill>
              </a:endParaRPr>
            </a:p>
          </p:txBody>
        </p:sp>
        <p:sp>
          <p:nvSpPr>
            <p:cNvPr id="26" name="Google Shape;78;p15">
              <a:extLst>
                <a:ext uri="{FF2B5EF4-FFF2-40B4-BE49-F238E27FC236}">
                  <a16:creationId xmlns:a16="http://schemas.microsoft.com/office/drawing/2014/main" id="{7877D439-CF02-4C00-9B04-836F3C0FF260}"/>
                </a:ext>
              </a:extLst>
            </p:cNvPr>
            <p:cNvSpPr/>
            <p:nvPr/>
          </p:nvSpPr>
          <p:spPr>
            <a:xfrm>
              <a:off x="3283646" y="1733637"/>
              <a:ext cx="1260594" cy="1260897"/>
            </a:xfrm>
            <a:custGeom>
              <a:avLst/>
              <a:gdLst/>
              <a:ahLst/>
              <a:cxnLst/>
              <a:rect l="l" t="t" r="r" b="b"/>
              <a:pathLst>
                <a:path w="45840" h="45851" extrusionOk="0">
                  <a:moveTo>
                    <a:pt x="45840" y="0"/>
                  </a:moveTo>
                  <a:cubicBezTo>
                    <a:pt x="33315" y="274"/>
                    <a:pt x="22016" y="5453"/>
                    <a:pt x="13753" y="13692"/>
                  </a:cubicBezTo>
                  <a:cubicBezTo>
                    <a:pt x="14431" y="15097"/>
                    <a:pt x="14800" y="16669"/>
                    <a:pt x="14800" y="18324"/>
                  </a:cubicBezTo>
                  <a:cubicBezTo>
                    <a:pt x="14800" y="24253"/>
                    <a:pt x="10002" y="29063"/>
                    <a:pt x="4073" y="29063"/>
                  </a:cubicBezTo>
                  <a:cubicBezTo>
                    <a:pt x="3882" y="29063"/>
                    <a:pt x="3692" y="29051"/>
                    <a:pt x="3501" y="29039"/>
                  </a:cubicBezTo>
                  <a:cubicBezTo>
                    <a:pt x="1358" y="34242"/>
                    <a:pt x="132" y="39910"/>
                    <a:pt x="1" y="45851"/>
                  </a:cubicBezTo>
                  <a:lnTo>
                    <a:pt x="28397" y="45851"/>
                  </a:lnTo>
                  <a:cubicBezTo>
                    <a:pt x="28909" y="36445"/>
                    <a:pt x="36446" y="28920"/>
                    <a:pt x="45840" y="28408"/>
                  </a:cubicBezTo>
                  <a:lnTo>
                    <a:pt x="45840" y="0"/>
                  </a:lnTo>
                  <a:close/>
                </a:path>
              </a:pathLst>
            </a:custGeom>
            <a:solidFill>
              <a:srgbClr val="0067B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0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435648-204C-4488-B5E7-09EDFEEB788E}"/>
              </a:ext>
            </a:extLst>
          </p:cNvPr>
          <p:cNvGrpSpPr/>
          <p:nvPr/>
        </p:nvGrpSpPr>
        <p:grpSpPr>
          <a:xfrm>
            <a:off x="101169" y="1461360"/>
            <a:ext cx="3178571" cy="1351014"/>
            <a:chOff x="105828" y="1461360"/>
            <a:chExt cx="2947670" cy="1351014"/>
          </a:xfrm>
        </p:grpSpPr>
        <p:sp>
          <p:nvSpPr>
            <p:cNvPr id="29" name="Google Shape;81;p15">
              <a:extLst>
                <a:ext uri="{FF2B5EF4-FFF2-40B4-BE49-F238E27FC236}">
                  <a16:creationId xmlns:a16="http://schemas.microsoft.com/office/drawing/2014/main" id="{48AC931D-FD17-460D-9CE5-6100086E1443}"/>
                </a:ext>
              </a:extLst>
            </p:cNvPr>
            <p:cNvSpPr/>
            <p:nvPr/>
          </p:nvSpPr>
          <p:spPr>
            <a:xfrm>
              <a:off x="165310" y="1461360"/>
              <a:ext cx="2860360" cy="1351014"/>
            </a:xfrm>
            <a:prstGeom prst="roundRect">
              <a:avLst>
                <a:gd name="adj" fmla="val 765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3;p15">
              <a:extLst>
                <a:ext uri="{FF2B5EF4-FFF2-40B4-BE49-F238E27FC236}">
                  <a16:creationId xmlns:a16="http://schemas.microsoft.com/office/drawing/2014/main" id="{3138B7D2-5DF2-4EA5-AC37-F6E26A09ACC5}"/>
                </a:ext>
              </a:extLst>
            </p:cNvPr>
            <p:cNvSpPr txBox="1"/>
            <p:nvPr/>
          </p:nvSpPr>
          <p:spPr>
            <a:xfrm>
              <a:off x="105828" y="1692277"/>
              <a:ext cx="2947670" cy="841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rgbClr val="002E89"/>
                </a:buClr>
                <a:buFont typeface="Wingdings" panose="05000000000000000000" pitchFamily="2" charset="2"/>
                <a:buChar char="q"/>
              </a:pPr>
              <a:r>
                <a:rPr lang="en-US" sz="1700" dirty="0">
                  <a:solidFill>
                    <a:srgbClr val="002E89"/>
                  </a:solidFill>
                  <a:latin typeface="Bahnschrift Light Semi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Giải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Quyết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Vấn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Đề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Quản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Lý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Sổ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Sách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,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Xử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Lý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Được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Khối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Dữ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Liệu</a:t>
              </a:r>
              <a:r>
                <a:rPr lang="en-US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700" dirty="0" err="1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Lớn</a:t>
              </a:r>
              <a:endParaRPr lang="en-US" sz="1700" dirty="0">
                <a:solidFill>
                  <a:srgbClr val="002E89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EA729-1B01-47A2-A0D9-6CA6750EE387}"/>
              </a:ext>
            </a:extLst>
          </p:cNvPr>
          <p:cNvGrpSpPr/>
          <p:nvPr/>
        </p:nvGrpSpPr>
        <p:grpSpPr>
          <a:xfrm>
            <a:off x="5511438" y="1999505"/>
            <a:ext cx="476078" cy="476078"/>
            <a:chOff x="5511438" y="1999505"/>
            <a:chExt cx="476078" cy="476078"/>
          </a:xfrm>
        </p:grpSpPr>
        <p:sp>
          <p:nvSpPr>
            <p:cNvPr id="12" name="Google Shape;64;p15">
              <a:extLst>
                <a:ext uri="{FF2B5EF4-FFF2-40B4-BE49-F238E27FC236}">
                  <a16:creationId xmlns:a16="http://schemas.microsoft.com/office/drawing/2014/main" id="{61A7A352-2046-40B1-8756-94F68BEF7E4C}"/>
                </a:ext>
              </a:extLst>
            </p:cNvPr>
            <p:cNvSpPr/>
            <p:nvPr/>
          </p:nvSpPr>
          <p:spPr>
            <a:xfrm>
              <a:off x="5511438" y="1999505"/>
              <a:ext cx="476078" cy="476078"/>
            </a:xfrm>
            <a:custGeom>
              <a:avLst/>
              <a:gdLst/>
              <a:ahLst/>
              <a:cxnLst/>
              <a:rect l="l" t="t" r="r" b="b"/>
              <a:pathLst>
                <a:path w="17312" h="17312" extrusionOk="0">
                  <a:moveTo>
                    <a:pt x="8656" y="0"/>
                  </a:moveTo>
                  <a:cubicBezTo>
                    <a:pt x="3870" y="0"/>
                    <a:pt x="0" y="3870"/>
                    <a:pt x="0" y="8656"/>
                  </a:cubicBezTo>
                  <a:cubicBezTo>
                    <a:pt x="0" y="13442"/>
                    <a:pt x="3870" y="17312"/>
                    <a:pt x="8656" y="17312"/>
                  </a:cubicBezTo>
                  <a:cubicBezTo>
                    <a:pt x="13442" y="17312"/>
                    <a:pt x="17312" y="13442"/>
                    <a:pt x="17312" y="8656"/>
                  </a:cubicBezTo>
                  <a:cubicBezTo>
                    <a:pt x="17312" y="3870"/>
                    <a:pt x="13442" y="0"/>
                    <a:pt x="8656" y="0"/>
                  </a:cubicBezTo>
                  <a:close/>
                </a:path>
              </a:pathLst>
            </a:custGeom>
            <a:solidFill>
              <a:srgbClr val="F26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6;p15">
              <a:extLst>
                <a:ext uri="{FF2B5EF4-FFF2-40B4-BE49-F238E27FC236}">
                  <a16:creationId xmlns:a16="http://schemas.microsoft.com/office/drawing/2014/main" id="{B7590B2E-6FC2-4994-AC9A-95657774880F}"/>
                </a:ext>
              </a:extLst>
            </p:cNvPr>
            <p:cNvSpPr/>
            <p:nvPr/>
          </p:nvSpPr>
          <p:spPr>
            <a:xfrm>
              <a:off x="5617835" y="2115720"/>
              <a:ext cx="263284" cy="243621"/>
            </a:xfrm>
            <a:custGeom>
              <a:avLst/>
              <a:gdLst/>
              <a:ahLst/>
              <a:cxnLst/>
              <a:rect l="l" t="t" r="r" b="b"/>
              <a:pathLst>
                <a:path w="9574" h="8859" extrusionOk="0">
                  <a:moveTo>
                    <a:pt x="4418" y="1"/>
                  </a:moveTo>
                  <a:cubicBezTo>
                    <a:pt x="4203" y="1"/>
                    <a:pt x="4037" y="167"/>
                    <a:pt x="4037" y="370"/>
                  </a:cubicBezTo>
                  <a:lnTo>
                    <a:pt x="4037" y="882"/>
                  </a:lnTo>
                  <a:cubicBezTo>
                    <a:pt x="4037" y="1084"/>
                    <a:pt x="4203" y="1251"/>
                    <a:pt x="4418" y="1251"/>
                  </a:cubicBezTo>
                  <a:cubicBezTo>
                    <a:pt x="4620" y="1251"/>
                    <a:pt x="4787" y="1084"/>
                    <a:pt x="4787" y="882"/>
                  </a:cubicBezTo>
                  <a:lnTo>
                    <a:pt x="4787" y="370"/>
                  </a:lnTo>
                  <a:cubicBezTo>
                    <a:pt x="4787" y="167"/>
                    <a:pt x="4620" y="1"/>
                    <a:pt x="4418" y="1"/>
                  </a:cubicBezTo>
                  <a:close/>
                  <a:moveTo>
                    <a:pt x="1572" y="1179"/>
                  </a:moveTo>
                  <a:cubicBezTo>
                    <a:pt x="1477" y="1179"/>
                    <a:pt x="1382" y="1215"/>
                    <a:pt x="1310" y="1287"/>
                  </a:cubicBezTo>
                  <a:cubicBezTo>
                    <a:pt x="1155" y="1429"/>
                    <a:pt x="1155" y="1668"/>
                    <a:pt x="1310" y="1810"/>
                  </a:cubicBezTo>
                  <a:lnTo>
                    <a:pt x="1667" y="2168"/>
                  </a:lnTo>
                  <a:cubicBezTo>
                    <a:pt x="1739" y="2239"/>
                    <a:pt x="1834" y="2287"/>
                    <a:pt x="1929" y="2287"/>
                  </a:cubicBezTo>
                  <a:cubicBezTo>
                    <a:pt x="2025" y="2287"/>
                    <a:pt x="2120" y="2239"/>
                    <a:pt x="2191" y="2168"/>
                  </a:cubicBezTo>
                  <a:cubicBezTo>
                    <a:pt x="2334" y="2025"/>
                    <a:pt x="2334" y="1787"/>
                    <a:pt x="2191" y="1644"/>
                  </a:cubicBezTo>
                  <a:lnTo>
                    <a:pt x="1834" y="1287"/>
                  </a:lnTo>
                  <a:cubicBezTo>
                    <a:pt x="1763" y="1215"/>
                    <a:pt x="1667" y="1179"/>
                    <a:pt x="1572" y="1179"/>
                  </a:cubicBezTo>
                  <a:close/>
                  <a:moveTo>
                    <a:pt x="370" y="4037"/>
                  </a:moveTo>
                  <a:cubicBezTo>
                    <a:pt x="167" y="4037"/>
                    <a:pt x="1" y="4204"/>
                    <a:pt x="1" y="4406"/>
                  </a:cubicBezTo>
                  <a:cubicBezTo>
                    <a:pt x="1" y="4620"/>
                    <a:pt x="167" y="4787"/>
                    <a:pt x="370" y="4787"/>
                  </a:cubicBezTo>
                  <a:lnTo>
                    <a:pt x="882" y="4787"/>
                  </a:lnTo>
                  <a:cubicBezTo>
                    <a:pt x="1084" y="4787"/>
                    <a:pt x="1251" y="4620"/>
                    <a:pt x="1251" y="4406"/>
                  </a:cubicBezTo>
                  <a:cubicBezTo>
                    <a:pt x="1251" y="4204"/>
                    <a:pt x="1084" y="4037"/>
                    <a:pt x="882" y="4037"/>
                  </a:cubicBezTo>
                  <a:close/>
                  <a:moveTo>
                    <a:pt x="5632" y="2858"/>
                  </a:moveTo>
                  <a:cubicBezTo>
                    <a:pt x="6085" y="3215"/>
                    <a:pt x="6370" y="3775"/>
                    <a:pt x="6370" y="4394"/>
                  </a:cubicBezTo>
                  <a:cubicBezTo>
                    <a:pt x="6370" y="5013"/>
                    <a:pt x="6085" y="5561"/>
                    <a:pt x="5632" y="5930"/>
                  </a:cubicBezTo>
                  <a:cubicBezTo>
                    <a:pt x="5192" y="5561"/>
                    <a:pt x="4894" y="5013"/>
                    <a:pt x="4894" y="4394"/>
                  </a:cubicBezTo>
                  <a:cubicBezTo>
                    <a:pt x="4894" y="3775"/>
                    <a:pt x="5192" y="3215"/>
                    <a:pt x="5632" y="2858"/>
                  </a:cubicBezTo>
                  <a:close/>
                  <a:moveTo>
                    <a:pt x="4418" y="2430"/>
                  </a:moveTo>
                  <a:cubicBezTo>
                    <a:pt x="4584" y="2430"/>
                    <a:pt x="4763" y="2453"/>
                    <a:pt x="4930" y="2501"/>
                  </a:cubicBezTo>
                  <a:cubicBezTo>
                    <a:pt x="4442" y="2989"/>
                    <a:pt x="4156" y="3656"/>
                    <a:pt x="4156" y="4394"/>
                  </a:cubicBezTo>
                  <a:cubicBezTo>
                    <a:pt x="4156" y="5132"/>
                    <a:pt x="4442" y="5799"/>
                    <a:pt x="4930" y="6287"/>
                  </a:cubicBezTo>
                  <a:cubicBezTo>
                    <a:pt x="4763" y="6335"/>
                    <a:pt x="4584" y="6359"/>
                    <a:pt x="4418" y="6359"/>
                  </a:cubicBezTo>
                  <a:cubicBezTo>
                    <a:pt x="3334" y="6359"/>
                    <a:pt x="2453" y="5478"/>
                    <a:pt x="2453" y="4394"/>
                  </a:cubicBezTo>
                  <a:cubicBezTo>
                    <a:pt x="2453" y="3311"/>
                    <a:pt x="3334" y="2430"/>
                    <a:pt x="4418" y="2430"/>
                  </a:cubicBezTo>
                  <a:close/>
                  <a:moveTo>
                    <a:pt x="4418" y="1680"/>
                  </a:moveTo>
                  <a:cubicBezTo>
                    <a:pt x="2918" y="1680"/>
                    <a:pt x="1703" y="2894"/>
                    <a:pt x="1703" y="4394"/>
                  </a:cubicBezTo>
                  <a:cubicBezTo>
                    <a:pt x="1703" y="5882"/>
                    <a:pt x="2918" y="7109"/>
                    <a:pt x="4418" y="7109"/>
                  </a:cubicBezTo>
                  <a:cubicBezTo>
                    <a:pt x="4858" y="7109"/>
                    <a:pt x="5263" y="7002"/>
                    <a:pt x="5632" y="6811"/>
                  </a:cubicBezTo>
                  <a:cubicBezTo>
                    <a:pt x="6001" y="7002"/>
                    <a:pt x="6418" y="7109"/>
                    <a:pt x="6859" y="7109"/>
                  </a:cubicBezTo>
                  <a:cubicBezTo>
                    <a:pt x="7192" y="7109"/>
                    <a:pt x="7513" y="7049"/>
                    <a:pt x="7811" y="6930"/>
                  </a:cubicBezTo>
                  <a:cubicBezTo>
                    <a:pt x="8013" y="6859"/>
                    <a:pt x="8109" y="6644"/>
                    <a:pt x="8037" y="6454"/>
                  </a:cubicBezTo>
                  <a:cubicBezTo>
                    <a:pt x="7982" y="6297"/>
                    <a:pt x="7833" y="6204"/>
                    <a:pt x="7680" y="6204"/>
                  </a:cubicBezTo>
                  <a:cubicBezTo>
                    <a:pt x="7636" y="6204"/>
                    <a:pt x="7592" y="6212"/>
                    <a:pt x="7549" y="6228"/>
                  </a:cubicBezTo>
                  <a:cubicBezTo>
                    <a:pt x="7335" y="6311"/>
                    <a:pt x="7097" y="6359"/>
                    <a:pt x="6859" y="6359"/>
                  </a:cubicBezTo>
                  <a:cubicBezTo>
                    <a:pt x="6680" y="6359"/>
                    <a:pt x="6513" y="6335"/>
                    <a:pt x="6347" y="6287"/>
                  </a:cubicBezTo>
                  <a:cubicBezTo>
                    <a:pt x="6823" y="5799"/>
                    <a:pt x="7120" y="5132"/>
                    <a:pt x="7120" y="4394"/>
                  </a:cubicBezTo>
                  <a:cubicBezTo>
                    <a:pt x="7120" y="3656"/>
                    <a:pt x="6823" y="2989"/>
                    <a:pt x="6347" y="2501"/>
                  </a:cubicBezTo>
                  <a:cubicBezTo>
                    <a:pt x="6513" y="2453"/>
                    <a:pt x="6680" y="2430"/>
                    <a:pt x="6859" y="2430"/>
                  </a:cubicBezTo>
                  <a:cubicBezTo>
                    <a:pt x="7942" y="2430"/>
                    <a:pt x="8823" y="3311"/>
                    <a:pt x="8823" y="4394"/>
                  </a:cubicBezTo>
                  <a:cubicBezTo>
                    <a:pt x="8823" y="4656"/>
                    <a:pt x="8775" y="4918"/>
                    <a:pt x="8668" y="5156"/>
                  </a:cubicBezTo>
                  <a:cubicBezTo>
                    <a:pt x="8585" y="5347"/>
                    <a:pt x="8680" y="5573"/>
                    <a:pt x="8859" y="5656"/>
                  </a:cubicBezTo>
                  <a:cubicBezTo>
                    <a:pt x="8904" y="5673"/>
                    <a:pt x="8952" y="5682"/>
                    <a:pt x="8999" y="5682"/>
                  </a:cubicBezTo>
                  <a:cubicBezTo>
                    <a:pt x="9149" y="5682"/>
                    <a:pt x="9295" y="5599"/>
                    <a:pt x="9359" y="5454"/>
                  </a:cubicBezTo>
                  <a:cubicBezTo>
                    <a:pt x="9502" y="5120"/>
                    <a:pt x="9573" y="4763"/>
                    <a:pt x="9573" y="4394"/>
                  </a:cubicBezTo>
                  <a:cubicBezTo>
                    <a:pt x="9573" y="2894"/>
                    <a:pt x="8359" y="1680"/>
                    <a:pt x="6859" y="1680"/>
                  </a:cubicBezTo>
                  <a:cubicBezTo>
                    <a:pt x="6418" y="1680"/>
                    <a:pt x="6001" y="1787"/>
                    <a:pt x="5632" y="1977"/>
                  </a:cubicBezTo>
                  <a:cubicBezTo>
                    <a:pt x="5263" y="1787"/>
                    <a:pt x="4858" y="1680"/>
                    <a:pt x="4418" y="1680"/>
                  </a:cubicBezTo>
                  <a:close/>
                  <a:moveTo>
                    <a:pt x="1929" y="6502"/>
                  </a:moveTo>
                  <a:cubicBezTo>
                    <a:pt x="1834" y="6502"/>
                    <a:pt x="1739" y="6537"/>
                    <a:pt x="1667" y="6609"/>
                  </a:cubicBezTo>
                  <a:lnTo>
                    <a:pt x="1310" y="6966"/>
                  </a:lnTo>
                  <a:cubicBezTo>
                    <a:pt x="1155" y="7121"/>
                    <a:pt x="1155" y="7347"/>
                    <a:pt x="1310" y="7502"/>
                  </a:cubicBezTo>
                  <a:cubicBezTo>
                    <a:pt x="1382" y="7573"/>
                    <a:pt x="1477" y="7609"/>
                    <a:pt x="1572" y="7609"/>
                  </a:cubicBezTo>
                  <a:cubicBezTo>
                    <a:pt x="1667" y="7609"/>
                    <a:pt x="1763" y="7573"/>
                    <a:pt x="1834" y="7502"/>
                  </a:cubicBezTo>
                  <a:lnTo>
                    <a:pt x="2191" y="7144"/>
                  </a:lnTo>
                  <a:cubicBezTo>
                    <a:pt x="2334" y="7002"/>
                    <a:pt x="2334" y="6763"/>
                    <a:pt x="2191" y="6609"/>
                  </a:cubicBezTo>
                  <a:cubicBezTo>
                    <a:pt x="2120" y="6537"/>
                    <a:pt x="2025" y="6502"/>
                    <a:pt x="1929" y="6502"/>
                  </a:cubicBezTo>
                  <a:close/>
                  <a:moveTo>
                    <a:pt x="4418" y="7609"/>
                  </a:moveTo>
                  <a:cubicBezTo>
                    <a:pt x="4203" y="7609"/>
                    <a:pt x="4037" y="7775"/>
                    <a:pt x="4037" y="7978"/>
                  </a:cubicBezTo>
                  <a:lnTo>
                    <a:pt x="4037" y="8490"/>
                  </a:lnTo>
                  <a:cubicBezTo>
                    <a:pt x="4037" y="8692"/>
                    <a:pt x="4203" y="8859"/>
                    <a:pt x="4418" y="8859"/>
                  </a:cubicBezTo>
                  <a:cubicBezTo>
                    <a:pt x="4620" y="8859"/>
                    <a:pt x="4787" y="8692"/>
                    <a:pt x="4787" y="8490"/>
                  </a:cubicBezTo>
                  <a:lnTo>
                    <a:pt x="4787" y="7978"/>
                  </a:lnTo>
                  <a:cubicBezTo>
                    <a:pt x="4787" y="7775"/>
                    <a:pt x="4620" y="7609"/>
                    <a:pt x="4418" y="76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C035F5-BED4-49B4-AAFF-524523D3F002}"/>
              </a:ext>
            </a:extLst>
          </p:cNvPr>
          <p:cNvGrpSpPr/>
          <p:nvPr/>
        </p:nvGrpSpPr>
        <p:grpSpPr>
          <a:xfrm>
            <a:off x="3157586" y="3569803"/>
            <a:ext cx="476105" cy="476078"/>
            <a:chOff x="3157586" y="3569803"/>
            <a:chExt cx="476105" cy="476078"/>
          </a:xfrm>
        </p:grpSpPr>
        <p:sp>
          <p:nvSpPr>
            <p:cNvPr id="19" name="Google Shape;71;p15">
              <a:extLst>
                <a:ext uri="{FF2B5EF4-FFF2-40B4-BE49-F238E27FC236}">
                  <a16:creationId xmlns:a16="http://schemas.microsoft.com/office/drawing/2014/main" id="{5CE375F6-2E5B-4C32-99E2-822BA170EB29}"/>
                </a:ext>
              </a:extLst>
            </p:cNvPr>
            <p:cNvSpPr/>
            <p:nvPr/>
          </p:nvSpPr>
          <p:spPr>
            <a:xfrm>
              <a:off x="3157586" y="3569803"/>
              <a:ext cx="476105" cy="476078"/>
            </a:xfrm>
            <a:custGeom>
              <a:avLst/>
              <a:gdLst/>
              <a:ahLst/>
              <a:cxnLst/>
              <a:rect l="l" t="t" r="r" b="b"/>
              <a:pathLst>
                <a:path w="17313" h="17312" extrusionOk="0">
                  <a:moveTo>
                    <a:pt x="8657" y="0"/>
                  </a:moveTo>
                  <a:cubicBezTo>
                    <a:pt x="3871" y="0"/>
                    <a:pt x="1" y="3870"/>
                    <a:pt x="1" y="8656"/>
                  </a:cubicBezTo>
                  <a:cubicBezTo>
                    <a:pt x="1" y="13442"/>
                    <a:pt x="3871" y="17312"/>
                    <a:pt x="8657" y="17312"/>
                  </a:cubicBezTo>
                  <a:cubicBezTo>
                    <a:pt x="13431" y="17312"/>
                    <a:pt x="17313" y="13442"/>
                    <a:pt x="17313" y="8656"/>
                  </a:cubicBezTo>
                  <a:cubicBezTo>
                    <a:pt x="17313" y="3870"/>
                    <a:pt x="13431" y="0"/>
                    <a:pt x="8657" y="0"/>
                  </a:cubicBezTo>
                  <a:close/>
                </a:path>
              </a:pathLst>
            </a:custGeom>
            <a:solidFill>
              <a:srgbClr val="0AB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87;p15">
              <a:extLst>
                <a:ext uri="{FF2B5EF4-FFF2-40B4-BE49-F238E27FC236}">
                  <a16:creationId xmlns:a16="http://schemas.microsoft.com/office/drawing/2014/main" id="{D70719A0-FCE4-431D-81F6-5B0DD177F43C}"/>
                </a:ext>
              </a:extLst>
            </p:cNvPr>
            <p:cNvGrpSpPr/>
            <p:nvPr/>
          </p:nvGrpSpPr>
          <p:grpSpPr>
            <a:xfrm>
              <a:off x="3303968" y="3718110"/>
              <a:ext cx="183369" cy="182077"/>
              <a:chOff x="3418738" y="3462850"/>
              <a:chExt cx="166700" cy="165525"/>
            </a:xfrm>
          </p:grpSpPr>
          <p:sp>
            <p:nvSpPr>
              <p:cNvPr id="35" name="Google Shape;88;p15">
                <a:extLst>
                  <a:ext uri="{FF2B5EF4-FFF2-40B4-BE49-F238E27FC236}">
                    <a16:creationId xmlns:a16="http://schemas.microsoft.com/office/drawing/2014/main" id="{6A4FC589-DA8E-43ED-80CE-0D32760F5256}"/>
                  </a:ext>
                </a:extLst>
              </p:cNvPr>
              <p:cNvSpPr/>
              <p:nvPr/>
            </p:nvSpPr>
            <p:spPr>
              <a:xfrm>
                <a:off x="3418738" y="3462850"/>
                <a:ext cx="166700" cy="944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776" extrusionOk="0">
                    <a:moveTo>
                      <a:pt x="4310" y="394"/>
                    </a:moveTo>
                    <a:lnTo>
                      <a:pt x="4310" y="1180"/>
                    </a:lnTo>
                    <a:lnTo>
                      <a:pt x="2358" y="1180"/>
                    </a:lnTo>
                    <a:lnTo>
                      <a:pt x="2358" y="394"/>
                    </a:lnTo>
                    <a:close/>
                    <a:moveTo>
                      <a:pt x="2155" y="1"/>
                    </a:moveTo>
                    <a:cubicBezTo>
                      <a:pt x="2048" y="1"/>
                      <a:pt x="1965" y="84"/>
                      <a:pt x="1965" y="203"/>
                    </a:cubicBezTo>
                    <a:lnTo>
                      <a:pt x="1965" y="1180"/>
                    </a:lnTo>
                    <a:lnTo>
                      <a:pt x="1179" y="1180"/>
                    </a:lnTo>
                    <a:lnTo>
                      <a:pt x="1179" y="787"/>
                    </a:lnTo>
                    <a:cubicBezTo>
                      <a:pt x="1179" y="679"/>
                      <a:pt x="1095" y="584"/>
                      <a:pt x="988" y="584"/>
                    </a:cubicBezTo>
                    <a:cubicBezTo>
                      <a:pt x="881" y="584"/>
                      <a:pt x="786" y="679"/>
                      <a:pt x="786" y="787"/>
                    </a:cubicBezTo>
                    <a:lnTo>
                      <a:pt x="786" y="1180"/>
                    </a:lnTo>
                    <a:lnTo>
                      <a:pt x="191" y="1180"/>
                    </a:lnTo>
                    <a:cubicBezTo>
                      <a:pt x="83" y="1180"/>
                      <a:pt x="0" y="1263"/>
                      <a:pt x="0" y="1370"/>
                    </a:cubicBezTo>
                    <a:lnTo>
                      <a:pt x="0" y="2680"/>
                    </a:lnTo>
                    <a:lnTo>
                      <a:pt x="3334" y="3775"/>
                    </a:lnTo>
                    <a:lnTo>
                      <a:pt x="6668" y="2680"/>
                    </a:lnTo>
                    <a:lnTo>
                      <a:pt x="6668" y="1370"/>
                    </a:lnTo>
                    <a:cubicBezTo>
                      <a:pt x="6668" y="1263"/>
                      <a:pt x="6584" y="1180"/>
                      <a:pt x="6465" y="1180"/>
                    </a:cubicBezTo>
                    <a:lnTo>
                      <a:pt x="5870" y="1180"/>
                    </a:lnTo>
                    <a:lnTo>
                      <a:pt x="5870" y="787"/>
                    </a:lnTo>
                    <a:cubicBezTo>
                      <a:pt x="5870" y="679"/>
                      <a:pt x="5787" y="584"/>
                      <a:pt x="5679" y="584"/>
                    </a:cubicBezTo>
                    <a:cubicBezTo>
                      <a:pt x="5572" y="584"/>
                      <a:pt x="5477" y="679"/>
                      <a:pt x="5477" y="787"/>
                    </a:cubicBezTo>
                    <a:lnTo>
                      <a:pt x="5477" y="1180"/>
                    </a:lnTo>
                    <a:lnTo>
                      <a:pt x="4703" y="1180"/>
                    </a:lnTo>
                    <a:lnTo>
                      <a:pt x="4703" y="203"/>
                    </a:lnTo>
                    <a:cubicBezTo>
                      <a:pt x="4703" y="84"/>
                      <a:pt x="4608" y="1"/>
                      <a:pt x="45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9;p15">
                <a:extLst>
                  <a:ext uri="{FF2B5EF4-FFF2-40B4-BE49-F238E27FC236}">
                    <a16:creationId xmlns:a16="http://schemas.microsoft.com/office/drawing/2014/main" id="{ACFDE6C9-6519-4A90-ADCE-336284B2CF88}"/>
                  </a:ext>
                </a:extLst>
              </p:cNvPr>
              <p:cNvSpPr/>
              <p:nvPr/>
            </p:nvSpPr>
            <p:spPr>
              <a:xfrm>
                <a:off x="3418738" y="3538750"/>
                <a:ext cx="1667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3585" extrusionOk="0">
                    <a:moveTo>
                      <a:pt x="0" y="1"/>
                    </a:moveTo>
                    <a:lnTo>
                      <a:pt x="0" y="3394"/>
                    </a:lnTo>
                    <a:cubicBezTo>
                      <a:pt x="0" y="3501"/>
                      <a:pt x="83" y="3585"/>
                      <a:pt x="191" y="3585"/>
                    </a:cubicBezTo>
                    <a:lnTo>
                      <a:pt x="6465" y="3585"/>
                    </a:lnTo>
                    <a:cubicBezTo>
                      <a:pt x="6584" y="3585"/>
                      <a:pt x="6668" y="3501"/>
                      <a:pt x="6668" y="3394"/>
                    </a:cubicBezTo>
                    <a:lnTo>
                      <a:pt x="6668" y="1"/>
                    </a:lnTo>
                    <a:lnTo>
                      <a:pt x="3298" y="10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6DEC3F-234D-40AA-B4C7-2E572020E874}"/>
              </a:ext>
            </a:extLst>
          </p:cNvPr>
          <p:cNvGrpSpPr/>
          <p:nvPr/>
        </p:nvGrpSpPr>
        <p:grpSpPr>
          <a:xfrm>
            <a:off x="3157586" y="1999505"/>
            <a:ext cx="476105" cy="476078"/>
            <a:chOff x="3157586" y="1999505"/>
            <a:chExt cx="476105" cy="476078"/>
          </a:xfrm>
        </p:grpSpPr>
        <p:sp>
          <p:nvSpPr>
            <p:cNvPr id="27" name="Google Shape;79;p15">
              <a:extLst>
                <a:ext uri="{FF2B5EF4-FFF2-40B4-BE49-F238E27FC236}">
                  <a16:creationId xmlns:a16="http://schemas.microsoft.com/office/drawing/2014/main" id="{D557FC32-4BF1-407A-8AD2-60B7E39F59B0}"/>
                </a:ext>
              </a:extLst>
            </p:cNvPr>
            <p:cNvSpPr/>
            <p:nvPr/>
          </p:nvSpPr>
          <p:spPr>
            <a:xfrm>
              <a:off x="3157586" y="1999505"/>
              <a:ext cx="476105" cy="476078"/>
            </a:xfrm>
            <a:custGeom>
              <a:avLst/>
              <a:gdLst/>
              <a:ahLst/>
              <a:cxnLst/>
              <a:rect l="l" t="t" r="r" b="b"/>
              <a:pathLst>
                <a:path w="17313" h="17312" extrusionOk="0">
                  <a:moveTo>
                    <a:pt x="8657" y="0"/>
                  </a:moveTo>
                  <a:cubicBezTo>
                    <a:pt x="3871" y="0"/>
                    <a:pt x="1" y="3870"/>
                    <a:pt x="1" y="8656"/>
                  </a:cubicBezTo>
                  <a:cubicBezTo>
                    <a:pt x="1" y="13442"/>
                    <a:pt x="3871" y="17312"/>
                    <a:pt x="8657" y="17312"/>
                  </a:cubicBezTo>
                  <a:cubicBezTo>
                    <a:pt x="13431" y="17312"/>
                    <a:pt x="17313" y="13442"/>
                    <a:pt x="17313" y="8656"/>
                  </a:cubicBezTo>
                  <a:cubicBezTo>
                    <a:pt x="17313" y="3870"/>
                    <a:pt x="13431" y="0"/>
                    <a:pt x="8657" y="0"/>
                  </a:cubicBezTo>
                  <a:close/>
                </a:path>
              </a:pathLst>
            </a:custGeom>
            <a:solidFill>
              <a:srgbClr val="0067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90;p15">
              <a:extLst>
                <a:ext uri="{FF2B5EF4-FFF2-40B4-BE49-F238E27FC236}">
                  <a16:creationId xmlns:a16="http://schemas.microsoft.com/office/drawing/2014/main" id="{54C1A1BF-556A-46C6-8416-8EBEED001F96}"/>
                </a:ext>
              </a:extLst>
            </p:cNvPr>
            <p:cNvGrpSpPr/>
            <p:nvPr/>
          </p:nvGrpSpPr>
          <p:grpSpPr>
            <a:xfrm>
              <a:off x="3245998" y="2188072"/>
              <a:ext cx="298951" cy="98917"/>
              <a:chOff x="3366038" y="2071900"/>
              <a:chExt cx="271775" cy="89925"/>
            </a:xfrm>
          </p:grpSpPr>
          <p:sp>
            <p:nvSpPr>
              <p:cNvPr id="38" name="Google Shape;91;p15">
                <a:extLst>
                  <a:ext uri="{FF2B5EF4-FFF2-40B4-BE49-F238E27FC236}">
                    <a16:creationId xmlns:a16="http://schemas.microsoft.com/office/drawing/2014/main" id="{75BD4C8E-90D9-4077-A965-CC7398B46204}"/>
                  </a:ext>
                </a:extLst>
              </p:cNvPr>
              <p:cNvSpPr/>
              <p:nvPr/>
            </p:nvSpPr>
            <p:spPr>
              <a:xfrm>
                <a:off x="3366038" y="2109125"/>
                <a:ext cx="27177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620" extrusionOk="0">
                    <a:moveTo>
                      <a:pt x="1" y="0"/>
                    </a:moveTo>
                    <a:lnTo>
                      <a:pt x="1" y="619"/>
                    </a:lnTo>
                    <a:lnTo>
                      <a:pt x="10871" y="619"/>
                    </a:lnTo>
                    <a:lnTo>
                      <a:pt x="108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2;p15">
                <a:extLst>
                  <a:ext uri="{FF2B5EF4-FFF2-40B4-BE49-F238E27FC236}">
                    <a16:creationId xmlns:a16="http://schemas.microsoft.com/office/drawing/2014/main" id="{1A80539E-49E6-4DD5-975E-996B28EB70E6}"/>
                  </a:ext>
                </a:extLst>
              </p:cNvPr>
              <p:cNvSpPr/>
              <p:nvPr/>
            </p:nvSpPr>
            <p:spPr>
              <a:xfrm>
                <a:off x="3382413" y="2071900"/>
                <a:ext cx="32175" cy="89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3597" extrusionOk="0">
                    <a:moveTo>
                      <a:pt x="1" y="1"/>
                    </a:moveTo>
                    <a:lnTo>
                      <a:pt x="1" y="3597"/>
                    </a:lnTo>
                    <a:lnTo>
                      <a:pt x="1286" y="359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3;p15">
                <a:extLst>
                  <a:ext uri="{FF2B5EF4-FFF2-40B4-BE49-F238E27FC236}">
                    <a16:creationId xmlns:a16="http://schemas.microsoft.com/office/drawing/2014/main" id="{4A1C9F95-7257-4174-8881-EC8CE015428E}"/>
                  </a:ext>
                </a:extLst>
              </p:cNvPr>
              <p:cNvSpPr/>
              <p:nvPr/>
            </p:nvSpPr>
            <p:spPr>
              <a:xfrm>
                <a:off x="3589588" y="2071900"/>
                <a:ext cx="32175" cy="89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3597" extrusionOk="0">
                    <a:moveTo>
                      <a:pt x="0" y="1"/>
                    </a:moveTo>
                    <a:lnTo>
                      <a:pt x="0" y="3597"/>
                    </a:lnTo>
                    <a:lnTo>
                      <a:pt x="1286" y="3597"/>
                    </a:lnTo>
                    <a:lnTo>
                      <a:pt x="1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4;p15">
                <a:extLst>
                  <a:ext uri="{FF2B5EF4-FFF2-40B4-BE49-F238E27FC236}">
                    <a16:creationId xmlns:a16="http://schemas.microsoft.com/office/drawing/2014/main" id="{82EE5CB1-523D-4D99-8856-F1554DCC7DA4}"/>
                  </a:ext>
                </a:extLst>
              </p:cNvPr>
              <p:cNvSpPr/>
              <p:nvPr/>
            </p:nvSpPr>
            <p:spPr>
              <a:xfrm>
                <a:off x="3376163" y="2090950"/>
                <a:ext cx="20550" cy="518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073" extrusionOk="0">
                    <a:moveTo>
                      <a:pt x="0" y="1"/>
                    </a:moveTo>
                    <a:lnTo>
                      <a:pt x="0" y="2073"/>
                    </a:lnTo>
                    <a:lnTo>
                      <a:pt x="822" y="207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5;p15">
                <a:extLst>
                  <a:ext uri="{FF2B5EF4-FFF2-40B4-BE49-F238E27FC236}">
                    <a16:creationId xmlns:a16="http://schemas.microsoft.com/office/drawing/2014/main" id="{60F8B02B-D9DD-4FF9-9DB7-BB2EDBA26441}"/>
                  </a:ext>
                </a:extLst>
              </p:cNvPr>
              <p:cNvSpPr/>
              <p:nvPr/>
            </p:nvSpPr>
            <p:spPr>
              <a:xfrm>
                <a:off x="3607138" y="2090950"/>
                <a:ext cx="20575" cy="5182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2073" extrusionOk="0">
                    <a:moveTo>
                      <a:pt x="1" y="1"/>
                    </a:moveTo>
                    <a:lnTo>
                      <a:pt x="1" y="2073"/>
                    </a:lnTo>
                    <a:lnTo>
                      <a:pt x="822" y="2073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D0093D1-2391-473A-9A85-C25C7A1A2334}"/>
              </a:ext>
            </a:extLst>
          </p:cNvPr>
          <p:cNvGrpSpPr/>
          <p:nvPr/>
        </p:nvGrpSpPr>
        <p:grpSpPr>
          <a:xfrm>
            <a:off x="5511438" y="3569803"/>
            <a:ext cx="476078" cy="476078"/>
            <a:chOff x="5511438" y="3569803"/>
            <a:chExt cx="476078" cy="476078"/>
          </a:xfrm>
        </p:grpSpPr>
        <p:sp>
          <p:nvSpPr>
            <p:cNvPr id="5" name="Google Shape;57;p15">
              <a:extLst>
                <a:ext uri="{FF2B5EF4-FFF2-40B4-BE49-F238E27FC236}">
                  <a16:creationId xmlns:a16="http://schemas.microsoft.com/office/drawing/2014/main" id="{495BDA96-0BBD-4923-A165-0BCFC9CE1387}"/>
                </a:ext>
              </a:extLst>
            </p:cNvPr>
            <p:cNvSpPr/>
            <p:nvPr/>
          </p:nvSpPr>
          <p:spPr>
            <a:xfrm>
              <a:off x="5511438" y="3569803"/>
              <a:ext cx="476078" cy="476078"/>
            </a:xfrm>
            <a:custGeom>
              <a:avLst/>
              <a:gdLst/>
              <a:ahLst/>
              <a:cxnLst/>
              <a:rect l="l" t="t" r="r" b="b"/>
              <a:pathLst>
                <a:path w="17312" h="17312" extrusionOk="0">
                  <a:moveTo>
                    <a:pt x="8656" y="0"/>
                  </a:moveTo>
                  <a:cubicBezTo>
                    <a:pt x="3870" y="0"/>
                    <a:pt x="0" y="3870"/>
                    <a:pt x="0" y="8656"/>
                  </a:cubicBezTo>
                  <a:cubicBezTo>
                    <a:pt x="0" y="13442"/>
                    <a:pt x="3870" y="17312"/>
                    <a:pt x="8656" y="17312"/>
                  </a:cubicBezTo>
                  <a:cubicBezTo>
                    <a:pt x="13442" y="17312"/>
                    <a:pt x="17312" y="13442"/>
                    <a:pt x="17312" y="8656"/>
                  </a:cubicBezTo>
                  <a:cubicBezTo>
                    <a:pt x="17312" y="3870"/>
                    <a:pt x="13442" y="0"/>
                    <a:pt x="8656" y="0"/>
                  </a:cubicBezTo>
                  <a:close/>
                </a:path>
              </a:pathLst>
            </a:custGeom>
            <a:solidFill>
              <a:srgbClr val="008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" name="Google Shape;96;p15">
              <a:extLst>
                <a:ext uri="{FF2B5EF4-FFF2-40B4-BE49-F238E27FC236}">
                  <a16:creationId xmlns:a16="http://schemas.microsoft.com/office/drawing/2014/main" id="{F56FF8D6-BFF9-4307-8D33-5C4158A112CC}"/>
                </a:ext>
              </a:extLst>
            </p:cNvPr>
            <p:cNvGrpSpPr/>
            <p:nvPr/>
          </p:nvGrpSpPr>
          <p:grpSpPr>
            <a:xfrm>
              <a:off x="5648277" y="3659508"/>
              <a:ext cx="179464" cy="257371"/>
              <a:chOff x="5549938" y="3409575"/>
              <a:chExt cx="163150" cy="233975"/>
            </a:xfrm>
          </p:grpSpPr>
          <p:sp>
            <p:nvSpPr>
              <p:cNvPr id="44" name="Google Shape;97;p15">
                <a:extLst>
                  <a:ext uri="{FF2B5EF4-FFF2-40B4-BE49-F238E27FC236}">
                    <a16:creationId xmlns:a16="http://schemas.microsoft.com/office/drawing/2014/main" id="{63A2D450-36F6-4077-8FE7-A9F59388F7D8}"/>
                  </a:ext>
                </a:extLst>
              </p:cNvPr>
              <p:cNvSpPr/>
              <p:nvPr/>
            </p:nvSpPr>
            <p:spPr>
              <a:xfrm>
                <a:off x="5549938" y="3480725"/>
                <a:ext cx="163150" cy="162825"/>
              </a:xfrm>
              <a:custGeom>
                <a:avLst/>
                <a:gdLst/>
                <a:ahLst/>
                <a:cxnLst/>
                <a:rect l="l" t="t" r="r" b="b"/>
                <a:pathLst>
                  <a:path w="6526" h="6513" extrusionOk="0">
                    <a:moveTo>
                      <a:pt x="3263" y="0"/>
                    </a:moveTo>
                    <a:cubicBezTo>
                      <a:pt x="1465" y="0"/>
                      <a:pt x="1" y="1453"/>
                      <a:pt x="1" y="3251"/>
                    </a:cubicBezTo>
                    <a:cubicBezTo>
                      <a:pt x="1" y="5048"/>
                      <a:pt x="1465" y="6513"/>
                      <a:pt x="3263" y="6513"/>
                    </a:cubicBezTo>
                    <a:cubicBezTo>
                      <a:pt x="5061" y="6513"/>
                      <a:pt x="6525" y="5048"/>
                      <a:pt x="6525" y="3251"/>
                    </a:cubicBezTo>
                    <a:cubicBezTo>
                      <a:pt x="6525" y="1453"/>
                      <a:pt x="5061" y="0"/>
                      <a:pt x="32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8;p15">
                <a:extLst>
                  <a:ext uri="{FF2B5EF4-FFF2-40B4-BE49-F238E27FC236}">
                    <a16:creationId xmlns:a16="http://schemas.microsoft.com/office/drawing/2014/main" id="{FA856415-2BC1-4870-8B7B-AF2DBD20755E}"/>
                  </a:ext>
                </a:extLst>
              </p:cNvPr>
              <p:cNvSpPr/>
              <p:nvPr/>
            </p:nvSpPr>
            <p:spPr>
              <a:xfrm>
                <a:off x="5603513" y="3460475"/>
                <a:ext cx="5600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585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lnTo>
                      <a:pt x="1" y="1584"/>
                    </a:lnTo>
                    <a:lnTo>
                      <a:pt x="2239" y="1584"/>
                    </a:lnTo>
                    <a:lnTo>
                      <a:pt x="2239" y="251"/>
                    </a:lnTo>
                    <a:cubicBezTo>
                      <a:pt x="2239" y="120"/>
                      <a:pt x="2132" y="1"/>
                      <a:pt x="19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9;p15">
                <a:extLst>
                  <a:ext uri="{FF2B5EF4-FFF2-40B4-BE49-F238E27FC236}">
                    <a16:creationId xmlns:a16="http://schemas.microsoft.com/office/drawing/2014/main" id="{D3B9D2B2-1EF3-477C-8CC4-05EA1806C8B0}"/>
                  </a:ext>
                </a:extLst>
              </p:cNvPr>
              <p:cNvSpPr/>
              <p:nvPr/>
            </p:nvSpPr>
            <p:spPr>
              <a:xfrm>
                <a:off x="5626738" y="3409575"/>
                <a:ext cx="7415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4" extrusionOk="0">
                    <a:moveTo>
                      <a:pt x="703" y="1"/>
                    </a:moveTo>
                    <a:cubicBezTo>
                      <a:pt x="310" y="1"/>
                      <a:pt x="1" y="310"/>
                      <a:pt x="1" y="703"/>
                    </a:cubicBezTo>
                    <a:lnTo>
                      <a:pt x="1" y="1703"/>
                    </a:lnTo>
                    <a:lnTo>
                      <a:pt x="394" y="1703"/>
                    </a:lnTo>
                    <a:lnTo>
                      <a:pt x="394" y="703"/>
                    </a:lnTo>
                    <a:cubicBezTo>
                      <a:pt x="394" y="536"/>
                      <a:pt x="536" y="393"/>
                      <a:pt x="703" y="393"/>
                    </a:cubicBezTo>
                    <a:lnTo>
                      <a:pt x="1120" y="393"/>
                    </a:lnTo>
                    <a:cubicBezTo>
                      <a:pt x="1298" y="393"/>
                      <a:pt x="1441" y="536"/>
                      <a:pt x="1441" y="703"/>
                    </a:cubicBezTo>
                    <a:cubicBezTo>
                      <a:pt x="1441" y="1096"/>
                      <a:pt x="1763" y="1417"/>
                      <a:pt x="2144" y="1417"/>
                    </a:cubicBezTo>
                    <a:lnTo>
                      <a:pt x="2775" y="1417"/>
                    </a:lnTo>
                    <a:cubicBezTo>
                      <a:pt x="2882" y="1417"/>
                      <a:pt x="2965" y="1334"/>
                      <a:pt x="2965" y="1215"/>
                    </a:cubicBezTo>
                    <a:cubicBezTo>
                      <a:pt x="2965" y="1108"/>
                      <a:pt x="2882" y="1025"/>
                      <a:pt x="2775" y="1025"/>
                    </a:cubicBezTo>
                    <a:lnTo>
                      <a:pt x="2144" y="1025"/>
                    </a:lnTo>
                    <a:cubicBezTo>
                      <a:pt x="1977" y="1025"/>
                      <a:pt x="1834" y="882"/>
                      <a:pt x="1834" y="703"/>
                    </a:cubicBezTo>
                    <a:cubicBezTo>
                      <a:pt x="1834" y="310"/>
                      <a:pt x="1513" y="1"/>
                      <a:pt x="1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D2274F-AA3C-446C-BCC6-0A8C12ADA552}"/>
              </a:ext>
            </a:extLst>
          </p:cNvPr>
          <p:cNvSpPr txBox="1"/>
          <p:nvPr/>
        </p:nvSpPr>
        <p:spPr>
          <a:xfrm>
            <a:off x="499508" y="246167"/>
            <a:ext cx="82928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Giới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Thiệu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Đề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Tài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–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Mục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Tiêu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Của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Đề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</a:t>
            </a:r>
            <a:r>
              <a:rPr lang="en-US" sz="4400" spc="180" dirty="0" err="1">
                <a:solidFill>
                  <a:srgbClr val="2B4E97"/>
                </a:solidFill>
                <a:latin typeface="Bahnschrift Condensed" panose="020B0502040204020203" pitchFamily="34" charset="0"/>
              </a:rPr>
              <a:t>Tài</a:t>
            </a:r>
            <a:r>
              <a:rPr lang="en-US" sz="4400" spc="180" dirty="0">
                <a:solidFill>
                  <a:srgbClr val="2B4E97"/>
                </a:solidFill>
                <a:latin typeface="Bahnschrift Condensed" panose="020B0502040204020203" pitchFamily="34" charset="0"/>
              </a:rPr>
              <a:t> 	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63457A-8377-40E9-8E0F-D36E45AB4A1F}"/>
              </a:ext>
            </a:extLst>
          </p:cNvPr>
          <p:cNvGrpSpPr/>
          <p:nvPr/>
        </p:nvGrpSpPr>
        <p:grpSpPr>
          <a:xfrm>
            <a:off x="165310" y="3232682"/>
            <a:ext cx="2947357" cy="1503414"/>
            <a:chOff x="165310" y="3232682"/>
            <a:chExt cx="2947357" cy="1503414"/>
          </a:xfrm>
        </p:grpSpPr>
        <p:sp>
          <p:nvSpPr>
            <p:cNvPr id="21" name="Google Shape;73;p15">
              <a:extLst>
                <a:ext uri="{FF2B5EF4-FFF2-40B4-BE49-F238E27FC236}">
                  <a16:creationId xmlns:a16="http://schemas.microsoft.com/office/drawing/2014/main" id="{271C3C5E-C469-4548-A760-A3A4547D479C}"/>
                </a:ext>
              </a:extLst>
            </p:cNvPr>
            <p:cNvSpPr/>
            <p:nvPr/>
          </p:nvSpPr>
          <p:spPr>
            <a:xfrm>
              <a:off x="165310" y="3232682"/>
              <a:ext cx="2860360" cy="1503414"/>
            </a:xfrm>
            <a:prstGeom prst="roundRect">
              <a:avLst>
                <a:gd name="adj" fmla="val 765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;p15">
              <a:extLst>
                <a:ext uri="{FF2B5EF4-FFF2-40B4-BE49-F238E27FC236}">
                  <a16:creationId xmlns:a16="http://schemas.microsoft.com/office/drawing/2014/main" id="{B2D476E0-ABB0-4D61-9309-6415BE2EDDAC}"/>
                </a:ext>
              </a:extLst>
            </p:cNvPr>
            <p:cNvSpPr txBox="1"/>
            <p:nvPr/>
          </p:nvSpPr>
          <p:spPr>
            <a:xfrm>
              <a:off x="190279" y="3453874"/>
              <a:ext cx="2922388" cy="1022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rgbClr val="002E89"/>
                </a:buClr>
                <a:buFont typeface="Wingdings" panose="05000000000000000000" pitchFamily="2" charset="2"/>
                <a:buChar char="q"/>
              </a:pPr>
              <a:r>
                <a:rPr lang="en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Giải Quyết Vấn Đề Quản Lý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  <a:buClr>
                  <a:srgbClr val="002E89"/>
                </a:buClr>
              </a:pPr>
              <a:r>
                <a:rPr lang="en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Thông Tin Nhân Viên, Khách Hàng , Tối Đa Hóa Được Các Nguồn Lực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51282D-1C73-4253-A3F9-897F5A96EA12}"/>
              </a:ext>
            </a:extLst>
          </p:cNvPr>
          <p:cNvGrpSpPr/>
          <p:nvPr/>
        </p:nvGrpSpPr>
        <p:grpSpPr>
          <a:xfrm>
            <a:off x="6107319" y="3232682"/>
            <a:ext cx="2936328" cy="1503414"/>
            <a:chOff x="6107319" y="3232682"/>
            <a:chExt cx="2936328" cy="1503414"/>
          </a:xfrm>
        </p:grpSpPr>
        <p:sp>
          <p:nvSpPr>
            <p:cNvPr id="6" name="Google Shape;58;p15">
              <a:extLst>
                <a:ext uri="{FF2B5EF4-FFF2-40B4-BE49-F238E27FC236}">
                  <a16:creationId xmlns:a16="http://schemas.microsoft.com/office/drawing/2014/main" id="{2CA6EAE8-80CA-4225-BAAD-470BC4936BF0}"/>
                </a:ext>
              </a:extLst>
            </p:cNvPr>
            <p:cNvSpPr/>
            <p:nvPr/>
          </p:nvSpPr>
          <p:spPr>
            <a:xfrm>
              <a:off x="6107319" y="3232682"/>
              <a:ext cx="2860360" cy="1503414"/>
            </a:xfrm>
            <a:prstGeom prst="roundRect">
              <a:avLst>
                <a:gd name="adj" fmla="val 765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;p15">
              <a:extLst>
                <a:ext uri="{FF2B5EF4-FFF2-40B4-BE49-F238E27FC236}">
                  <a16:creationId xmlns:a16="http://schemas.microsoft.com/office/drawing/2014/main" id="{306CB822-B9F0-4F16-80CA-44BE515C1A9F}"/>
                </a:ext>
              </a:extLst>
            </p:cNvPr>
            <p:cNvSpPr txBox="1"/>
            <p:nvPr/>
          </p:nvSpPr>
          <p:spPr>
            <a:xfrm>
              <a:off x="6183287" y="3349282"/>
              <a:ext cx="2860360" cy="841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rgbClr val="002E89"/>
                </a:buClr>
                <a:buFont typeface="Wingdings" panose="05000000000000000000" pitchFamily="2" charset="2"/>
                <a:buChar char="q"/>
              </a:pPr>
              <a:r>
                <a:rPr lang="en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Giúp Tăng Hiệu Suất, Giảm Chi Phí Vận Hành ,Nâng Cao Hiệu Quả Kinh Doanh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10B2FB-0A2D-4EA8-B035-9E30B2D5D7A8}"/>
              </a:ext>
            </a:extLst>
          </p:cNvPr>
          <p:cNvGrpSpPr/>
          <p:nvPr/>
        </p:nvGrpSpPr>
        <p:grpSpPr>
          <a:xfrm>
            <a:off x="6107319" y="1461360"/>
            <a:ext cx="2914730" cy="1351014"/>
            <a:chOff x="6107319" y="1461360"/>
            <a:chExt cx="2914730" cy="1351014"/>
          </a:xfrm>
        </p:grpSpPr>
        <p:sp>
          <p:nvSpPr>
            <p:cNvPr id="13" name="Google Shape;65;p15">
              <a:extLst>
                <a:ext uri="{FF2B5EF4-FFF2-40B4-BE49-F238E27FC236}">
                  <a16:creationId xmlns:a16="http://schemas.microsoft.com/office/drawing/2014/main" id="{D154CD8B-C2CC-4A09-B19D-B82BD2EAEF50}"/>
                </a:ext>
              </a:extLst>
            </p:cNvPr>
            <p:cNvSpPr/>
            <p:nvPr/>
          </p:nvSpPr>
          <p:spPr>
            <a:xfrm>
              <a:off x="6107319" y="1461360"/>
              <a:ext cx="2860360" cy="1351014"/>
            </a:xfrm>
            <a:prstGeom prst="roundRect">
              <a:avLst>
                <a:gd name="adj" fmla="val 765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;p15">
              <a:extLst>
                <a:ext uri="{FF2B5EF4-FFF2-40B4-BE49-F238E27FC236}">
                  <a16:creationId xmlns:a16="http://schemas.microsoft.com/office/drawing/2014/main" id="{9291D0F4-A57E-4203-ACD6-0CFBC3FA3541}"/>
                </a:ext>
              </a:extLst>
            </p:cNvPr>
            <p:cNvSpPr txBox="1"/>
            <p:nvPr/>
          </p:nvSpPr>
          <p:spPr>
            <a:xfrm>
              <a:off x="6161689" y="1578757"/>
              <a:ext cx="2860360" cy="8414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85750" lvl="0" indent="-285750" rtl="0">
                <a:spcBef>
                  <a:spcPts val="0"/>
                </a:spcBef>
                <a:spcAft>
                  <a:spcPts val="0"/>
                </a:spcAft>
                <a:buClr>
                  <a:srgbClr val="002E89"/>
                </a:buClr>
                <a:buFont typeface="Wingdings" panose="05000000000000000000" pitchFamily="2" charset="2"/>
                <a:buChar char="q"/>
              </a:pPr>
              <a:r>
                <a:rPr lang="en" sz="1700" dirty="0">
                  <a:solidFill>
                    <a:srgbClr val="002E89"/>
                  </a:solidFill>
                  <a:latin typeface="Bahnschrift Condensed" panose="020B0502040204020203" pitchFamily="34" charset="0"/>
                  <a:ea typeface="Roboto"/>
                  <a:cs typeface="Roboto"/>
                  <a:sym typeface="Roboto"/>
                </a:rPr>
                <a:t> Giúp Cửa Hàng Quản Lý Sản Phẩm, Lợi Nhuận và Mức Độ Tăng Trưởng</a:t>
              </a:r>
              <a:r>
                <a:rPr lang="en" sz="1700" dirty="0">
                  <a:solidFill>
                    <a:srgbClr val="002E89"/>
                  </a:solidFill>
                  <a:latin typeface="Bahnschrift Light SemiCondensed" panose="020B0502040204020203" pitchFamily="34" charset="0"/>
                  <a:ea typeface="Roboto"/>
                  <a:cs typeface="Roboto"/>
                  <a:sym typeface="Roboto"/>
                </a:rPr>
                <a:t>.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087FECC-C29B-4643-AF9B-5664A16A9565}"/>
              </a:ext>
            </a:extLst>
          </p:cNvPr>
          <p:cNvSpPr/>
          <p:nvPr/>
        </p:nvSpPr>
        <p:spPr>
          <a:xfrm flipV="1">
            <a:off x="2221035" y="973794"/>
            <a:ext cx="4419600" cy="69296"/>
          </a:xfrm>
          <a:prstGeom prst="rect">
            <a:avLst/>
          </a:prstGeom>
          <a:solidFill>
            <a:srgbClr val="2B4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8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36B30E-E1C0-4425-A211-DC0452776860}"/>
              </a:ext>
            </a:extLst>
          </p:cNvPr>
          <p:cNvSpPr/>
          <p:nvPr/>
        </p:nvSpPr>
        <p:spPr>
          <a:xfrm>
            <a:off x="62694" y="1529645"/>
            <a:ext cx="9143999" cy="1735771"/>
          </a:xfrm>
          <a:prstGeom prst="rect">
            <a:avLst/>
          </a:prstGeom>
          <a:solidFill>
            <a:srgbClr val="F26F1E">
              <a:lumMod val="10000"/>
              <a:lumOff val="90000"/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BD43F2-188F-4924-AA38-19FFA8D6494A}"/>
              </a:ext>
            </a:extLst>
          </p:cNvPr>
          <p:cNvSpPr/>
          <p:nvPr/>
        </p:nvSpPr>
        <p:spPr>
          <a:xfrm>
            <a:off x="-1" y="3420293"/>
            <a:ext cx="9143999" cy="1735770"/>
          </a:xfrm>
          <a:prstGeom prst="rect">
            <a:avLst/>
          </a:prstGeom>
          <a:solidFill>
            <a:srgbClr val="F26F1E">
              <a:lumMod val="40000"/>
              <a:lumOff val="60000"/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ABC825-2B92-4881-BDD0-C7144C3A14DF}"/>
              </a:ext>
            </a:extLst>
          </p:cNvPr>
          <p:cNvSpPr/>
          <p:nvPr/>
        </p:nvSpPr>
        <p:spPr>
          <a:xfrm>
            <a:off x="0" y="60771"/>
            <a:ext cx="9143999" cy="1697736"/>
          </a:xfrm>
          <a:prstGeom prst="rect">
            <a:avLst/>
          </a:prstGeom>
          <a:solidFill>
            <a:srgbClr val="F26F1E">
              <a:lumMod val="10000"/>
              <a:lumOff val="90000"/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447147-7E00-47F7-A4E0-DC8394B832A1}"/>
              </a:ext>
            </a:extLst>
          </p:cNvPr>
          <p:cNvCxnSpPr/>
          <p:nvPr/>
        </p:nvCxnSpPr>
        <p:spPr>
          <a:xfrm>
            <a:off x="4579257" y="-285750"/>
            <a:ext cx="0" cy="5715000"/>
          </a:xfrm>
          <a:prstGeom prst="line">
            <a:avLst/>
          </a:prstGeom>
          <a:ln w="38100">
            <a:gradFill flip="none" rotWithShape="1">
              <a:gsLst>
                <a:gs pos="0">
                  <a:srgbClr val="F26F1E"/>
                </a:gs>
                <a:gs pos="100000">
                  <a:srgbClr val="0AB14A"/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7E3928-597D-45DC-AC7C-34536DB1B1F7}"/>
              </a:ext>
            </a:extLst>
          </p:cNvPr>
          <p:cNvSpPr txBox="1"/>
          <p:nvPr/>
        </p:nvSpPr>
        <p:spPr>
          <a:xfrm>
            <a:off x="4541629" y="3019"/>
            <a:ext cx="4003019" cy="1380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ìm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Gian</a:t>
            </a:r>
            <a:endParaRPr lang="vi-VN" sz="2000" dirty="0">
              <a:solidFill>
                <a:srgbClr val="002060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Khó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Chữa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Sai Thông Tin</a:t>
            </a:r>
            <a:endParaRPr lang="en-US" sz="2000" dirty="0">
              <a:solidFill>
                <a:srgbClr val="002060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Cồng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Kềnh</a:t>
            </a:r>
            <a:endParaRPr lang="en-US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Tay Thông Tin </a:t>
            </a:r>
            <a:r>
              <a:rPr lang="en-US" sz="2000" dirty="0" err="1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Sai , </a:t>
            </a:r>
            <a:r>
              <a:rPr lang="en-US" sz="2000" dirty="0" err="1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Tốn</a:t>
            </a:r>
            <a:r>
              <a:rPr lang="en-US" sz="2000" dirty="0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rgbClr val="002060"/>
                </a:solidFill>
                <a:effectLst/>
                <a:latin typeface="Bahnschrift Condensed" panose="020B0502040204020203" pitchFamily="34" charset="0"/>
                <a:cs typeface="Times New Roman" panose="02020603050405020304" pitchFamily="18" charset="0"/>
              </a:rPr>
              <a:t> Gian</a:t>
            </a:r>
            <a:endParaRPr lang="vi-VN" sz="2000" dirty="0">
              <a:solidFill>
                <a:srgbClr val="002060"/>
              </a:solidFill>
              <a:effectLst/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DBC7A3-6676-434B-B427-52BCDA4250B2}"/>
              </a:ext>
            </a:extLst>
          </p:cNvPr>
          <p:cNvSpPr txBox="1"/>
          <p:nvPr/>
        </p:nvSpPr>
        <p:spPr>
          <a:xfrm>
            <a:off x="4609042" y="3510878"/>
            <a:ext cx="4367456" cy="1380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Kiệm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Gian</a:t>
            </a:r>
            <a:endParaRPr lang="vi-VN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Lớn</a:t>
            </a:r>
            <a:endParaRPr lang="vi-VN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vi-VN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ìm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Thông Tin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Dàng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Lợi</a:t>
            </a:r>
            <a:endParaRPr lang="vi-VN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Thông Tin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Chóng</a:t>
            </a:r>
            <a:endParaRPr lang="vi-VN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F2163D-62C8-433B-A7AB-BBB69A1FAC9B}"/>
              </a:ext>
            </a:extLst>
          </p:cNvPr>
          <p:cNvSpPr txBox="1"/>
          <p:nvPr/>
        </p:nvSpPr>
        <p:spPr>
          <a:xfrm>
            <a:off x="609975" y="1673775"/>
            <a:ext cx="3987803" cy="1709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Kiếm</a:t>
            </a:r>
            <a:endParaRPr lang="vi-VN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Xóa</a:t>
            </a:r>
            <a:endParaRPr lang="vi-VN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Tính</a:t>
            </a:r>
            <a:endParaRPr lang="en-US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FiLe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Sẵn</a:t>
            </a:r>
            <a:endParaRPr lang="en-US" sz="2000" dirty="0">
              <a:solidFill>
                <a:srgbClr val="002060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Clr>
                <a:srgbClr val="002060"/>
              </a:buClr>
              <a:buFont typeface="Wingdings" panose="05000000000000000000" pitchFamily="2" charset="2"/>
              <a:buChar char=""/>
            </a:pPr>
            <a:endParaRPr lang="en-US" sz="2000" dirty="0">
              <a:solidFill>
                <a:srgbClr val="002060"/>
              </a:solidFill>
              <a:latin typeface="Bahnschrift Light SemiCondensed" panose="020B0502040204020203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00CE65-A1C1-4FAA-8793-8721A48895CE}"/>
              </a:ext>
            </a:extLst>
          </p:cNvPr>
          <p:cNvGrpSpPr/>
          <p:nvPr/>
        </p:nvGrpSpPr>
        <p:grpSpPr>
          <a:xfrm>
            <a:off x="4571998" y="2074142"/>
            <a:ext cx="1767867" cy="713343"/>
            <a:chOff x="4586515" y="2108266"/>
            <a:chExt cx="1767867" cy="71334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243AB9-7DF7-46DB-B390-2C8807C7184B}"/>
                </a:ext>
              </a:extLst>
            </p:cNvPr>
            <p:cNvCxnSpPr/>
            <p:nvPr/>
          </p:nvCxnSpPr>
          <p:spPr>
            <a:xfrm flipH="1">
              <a:off x="4609042" y="2520439"/>
              <a:ext cx="1143000" cy="0"/>
            </a:xfrm>
            <a:prstGeom prst="line">
              <a:avLst/>
            </a:prstGeom>
            <a:ln w="28575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522BF43-AC27-4E5F-A083-26556102651B}"/>
                </a:ext>
              </a:extLst>
            </p:cNvPr>
            <p:cNvSpPr/>
            <p:nvPr/>
          </p:nvSpPr>
          <p:spPr>
            <a:xfrm>
              <a:off x="5752042" y="2219269"/>
              <a:ext cx="602340" cy="602340"/>
            </a:xfrm>
            <a:prstGeom prst="ellipse">
              <a:avLst/>
            </a:prstGeom>
            <a:noFill/>
            <a:ln>
              <a:solidFill>
                <a:srgbClr val="F26F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5EFAA8-13FC-4B02-9E98-3F6728AECC0A}"/>
                </a:ext>
              </a:extLst>
            </p:cNvPr>
            <p:cNvSpPr txBox="1"/>
            <p:nvPr/>
          </p:nvSpPr>
          <p:spPr>
            <a:xfrm>
              <a:off x="4586515" y="2108266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Giải</a:t>
              </a:r>
              <a:r>
                <a:rPr lang="en-US" sz="2200" dirty="0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2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Pháp</a:t>
              </a:r>
              <a:endParaRPr lang="en-US" sz="2200" dirty="0">
                <a:solidFill>
                  <a:srgbClr val="0067B2"/>
                </a:solidFill>
                <a:latin typeface="Bahnschrift Condensed" panose="020B0502040204020203" pitchFamily="34" charset="0"/>
              </a:endParaRPr>
            </a:p>
          </p:txBody>
        </p:sp>
        <p:pic>
          <p:nvPicPr>
            <p:cNvPr id="41" name="Graphic 40" descr="Books">
              <a:extLst>
                <a:ext uri="{FF2B5EF4-FFF2-40B4-BE49-F238E27FC236}">
                  <a16:creationId xmlns:a16="http://schemas.microsoft.com/office/drawing/2014/main" id="{4C4D5AA1-AB1F-471D-AA26-446A84F3B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24612" y="2291839"/>
              <a:ext cx="457200" cy="457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756553-0D5C-45BC-AD84-2AC587E9064A}"/>
              </a:ext>
            </a:extLst>
          </p:cNvPr>
          <p:cNvGrpSpPr/>
          <p:nvPr/>
        </p:nvGrpSpPr>
        <p:grpSpPr>
          <a:xfrm>
            <a:off x="2819400" y="3719376"/>
            <a:ext cx="1752600" cy="709713"/>
            <a:chOff x="2819400" y="3719376"/>
            <a:chExt cx="1752600" cy="70971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4EFF8E-8ED0-4A31-8937-CC9FA4A07925}"/>
                </a:ext>
              </a:extLst>
            </p:cNvPr>
            <p:cNvCxnSpPr/>
            <p:nvPr/>
          </p:nvCxnSpPr>
          <p:spPr>
            <a:xfrm flipH="1">
              <a:off x="3429000" y="4131549"/>
              <a:ext cx="1143000" cy="0"/>
            </a:xfrm>
            <a:prstGeom prst="line">
              <a:avLst/>
            </a:prstGeom>
            <a:ln w="28575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65B7A9-B37A-445E-B46B-AC53FC250826}"/>
                </a:ext>
              </a:extLst>
            </p:cNvPr>
            <p:cNvSpPr/>
            <p:nvPr/>
          </p:nvSpPr>
          <p:spPr>
            <a:xfrm>
              <a:off x="2819400" y="3826749"/>
              <a:ext cx="602340" cy="602340"/>
            </a:xfrm>
            <a:prstGeom prst="ellipse">
              <a:avLst/>
            </a:prstGeom>
            <a:noFill/>
            <a:ln>
              <a:solidFill>
                <a:srgbClr val="F26F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17BD5C-D123-4794-815D-7B8E70445070}"/>
                </a:ext>
              </a:extLst>
            </p:cNvPr>
            <p:cNvSpPr txBox="1"/>
            <p:nvPr/>
          </p:nvSpPr>
          <p:spPr>
            <a:xfrm>
              <a:off x="3406473" y="3719376"/>
              <a:ext cx="9108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0067B2"/>
                  </a:solidFill>
                  <a:latin typeface="Bahnschrift SemiBold SemiConden" panose="020B0502040204020203" pitchFamily="34" charset="0"/>
                </a:rPr>
                <a:t>Lợi</a:t>
              </a:r>
              <a:r>
                <a:rPr lang="en-US" sz="2200" dirty="0">
                  <a:solidFill>
                    <a:srgbClr val="0067B2"/>
                  </a:solidFill>
                  <a:latin typeface="Bahnschrift SemiBold SemiConden" panose="020B0502040204020203" pitchFamily="34" charset="0"/>
                </a:rPr>
                <a:t> </a:t>
              </a:r>
              <a:r>
                <a:rPr lang="en-US" sz="2200" dirty="0" err="1">
                  <a:solidFill>
                    <a:srgbClr val="0067B2"/>
                  </a:solidFill>
                  <a:latin typeface="Bahnschrift SemiBold SemiConden" panose="020B0502040204020203" pitchFamily="34" charset="0"/>
                </a:rPr>
                <a:t>Ích</a:t>
              </a:r>
              <a:endParaRPr lang="en-US" sz="2200" dirty="0">
                <a:solidFill>
                  <a:srgbClr val="0067B2"/>
                </a:solidFill>
                <a:latin typeface="Bahnschrift SemiBold SemiConden" panose="020B0502040204020203" pitchFamily="34" charset="0"/>
              </a:endParaRPr>
            </a:p>
          </p:txBody>
        </p:sp>
        <p:pic>
          <p:nvPicPr>
            <p:cNvPr id="45" name="Graphic 44" descr="Statistics">
              <a:extLst>
                <a:ext uri="{FF2B5EF4-FFF2-40B4-BE49-F238E27FC236}">
                  <a16:creationId xmlns:a16="http://schemas.microsoft.com/office/drawing/2014/main" id="{8CE7E9AA-30B4-4B53-B6F7-EE642C8E8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1970" y="3899319"/>
              <a:ext cx="457200" cy="4572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394AED9-4DEB-4DA8-854C-72ED2DAB4919}"/>
              </a:ext>
            </a:extLst>
          </p:cNvPr>
          <p:cNvGrpSpPr/>
          <p:nvPr/>
        </p:nvGrpSpPr>
        <p:grpSpPr>
          <a:xfrm>
            <a:off x="2819400" y="598143"/>
            <a:ext cx="1752600" cy="709713"/>
            <a:chOff x="2819400" y="598143"/>
            <a:chExt cx="1752600" cy="70971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7EE12EA-8686-4A86-A9B9-B50C16EE1A84}"/>
                </a:ext>
              </a:extLst>
            </p:cNvPr>
            <p:cNvCxnSpPr/>
            <p:nvPr/>
          </p:nvCxnSpPr>
          <p:spPr>
            <a:xfrm flipH="1">
              <a:off x="3429000" y="1010316"/>
              <a:ext cx="1143000" cy="0"/>
            </a:xfrm>
            <a:prstGeom prst="line">
              <a:avLst/>
            </a:prstGeom>
            <a:ln w="28575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267BB5-3967-45A3-8FD5-1252154ED3A8}"/>
                </a:ext>
              </a:extLst>
            </p:cNvPr>
            <p:cNvSpPr/>
            <p:nvPr/>
          </p:nvSpPr>
          <p:spPr>
            <a:xfrm>
              <a:off x="2819400" y="705516"/>
              <a:ext cx="602340" cy="602340"/>
            </a:xfrm>
            <a:prstGeom prst="ellipse">
              <a:avLst/>
            </a:prstGeom>
            <a:noFill/>
            <a:ln>
              <a:solidFill>
                <a:srgbClr val="F26F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28106B-C034-4858-B063-6E3F6A0B8FA1}"/>
                </a:ext>
              </a:extLst>
            </p:cNvPr>
            <p:cNvSpPr txBox="1"/>
            <p:nvPr/>
          </p:nvSpPr>
          <p:spPr>
            <a:xfrm>
              <a:off x="3406473" y="598143"/>
              <a:ext cx="10550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Khó</a:t>
              </a:r>
              <a:r>
                <a:rPr lang="en-US" sz="2200" dirty="0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2200" dirty="0" err="1">
                  <a:solidFill>
                    <a:srgbClr val="0067B2"/>
                  </a:solidFill>
                  <a:latin typeface="Bahnschrift Condensed" panose="020B0502040204020203" pitchFamily="34" charset="0"/>
                </a:rPr>
                <a:t>Khăn</a:t>
              </a:r>
              <a:endParaRPr lang="en-US" sz="2200" dirty="0">
                <a:solidFill>
                  <a:srgbClr val="0067B2"/>
                </a:solidFill>
                <a:latin typeface="Bahnschrift Condensed" panose="020B0502040204020203" pitchFamily="34" charset="0"/>
              </a:endParaRPr>
            </a:p>
          </p:txBody>
        </p:sp>
        <p:pic>
          <p:nvPicPr>
            <p:cNvPr id="49" name="Graphic 48" descr="Bullseye">
              <a:extLst>
                <a:ext uri="{FF2B5EF4-FFF2-40B4-BE49-F238E27FC236}">
                  <a16:creationId xmlns:a16="http://schemas.microsoft.com/office/drawing/2014/main" id="{E154D833-490B-40A1-B728-45E8B96E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1970" y="778086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19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13845-9D86-4A82-B7A9-74E3ED211024}"/>
              </a:ext>
            </a:extLst>
          </p:cNvPr>
          <p:cNvGrpSpPr/>
          <p:nvPr/>
        </p:nvGrpSpPr>
        <p:grpSpPr>
          <a:xfrm>
            <a:off x="420591" y="916919"/>
            <a:ext cx="8501789" cy="3778167"/>
            <a:chOff x="408214" y="1251893"/>
            <a:chExt cx="8501789" cy="3356658"/>
          </a:xfrm>
        </p:grpSpPr>
        <p:sp>
          <p:nvSpPr>
            <p:cNvPr id="2" name="Google Shape;797;p28">
              <a:extLst>
                <a:ext uri="{FF2B5EF4-FFF2-40B4-BE49-F238E27FC236}">
                  <a16:creationId xmlns:a16="http://schemas.microsoft.com/office/drawing/2014/main" id="{F4696341-65D7-406A-8CC3-86298840ACB0}"/>
                </a:ext>
              </a:extLst>
            </p:cNvPr>
            <p:cNvSpPr/>
            <p:nvPr/>
          </p:nvSpPr>
          <p:spPr>
            <a:xfrm>
              <a:off x="7629903" y="3274675"/>
              <a:ext cx="1280100" cy="1288200"/>
            </a:xfrm>
            <a:prstGeom prst="roundRect">
              <a:avLst>
                <a:gd name="adj" fmla="val 12194"/>
              </a:avLst>
            </a:prstGeom>
            <a:solidFill>
              <a:srgbClr val="45F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57;p28">
              <a:extLst>
                <a:ext uri="{FF2B5EF4-FFF2-40B4-BE49-F238E27FC236}">
                  <a16:creationId xmlns:a16="http://schemas.microsoft.com/office/drawing/2014/main" id="{93ACAD91-EB87-4F16-BB45-348A5C8C5ED8}"/>
                </a:ext>
              </a:extLst>
            </p:cNvPr>
            <p:cNvSpPr txBox="1"/>
            <p:nvPr/>
          </p:nvSpPr>
          <p:spPr>
            <a:xfrm>
              <a:off x="7629903" y="3486150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2200" b="1" dirty="0">
                <a:solidFill>
                  <a:schemeClr val="lt1"/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8" name="Google Shape;863;p28">
              <a:extLst>
                <a:ext uri="{FF2B5EF4-FFF2-40B4-BE49-F238E27FC236}">
                  <a16:creationId xmlns:a16="http://schemas.microsoft.com/office/drawing/2014/main" id="{1FF40142-DB18-48FF-A09B-D67253F05BB6}"/>
                </a:ext>
              </a:extLst>
            </p:cNvPr>
            <p:cNvSpPr txBox="1"/>
            <p:nvPr/>
          </p:nvSpPr>
          <p:spPr>
            <a:xfrm>
              <a:off x="7773479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45F488"/>
                  </a:solidFill>
                  <a:latin typeface="Fira Sans Extra Condensed Black"/>
                  <a:ea typeface="Fira Sans Extra Condensed Black"/>
                  <a:cs typeface="Fira Sans Extra Condensed Black"/>
                  <a:sym typeface="Fira Sans Extra Condensed Black"/>
                </a:rPr>
                <a:t>T</a:t>
              </a:r>
              <a:endParaRPr sz="6000">
                <a:solidFill>
                  <a:srgbClr val="45F488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89" name="Google Shape;885;p28">
              <a:extLst>
                <a:ext uri="{FF2B5EF4-FFF2-40B4-BE49-F238E27FC236}">
                  <a16:creationId xmlns:a16="http://schemas.microsoft.com/office/drawing/2014/main" id="{8BC6A98B-6966-484A-AB79-17B8CE3DA22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775658" y="1917906"/>
              <a:ext cx="157025" cy="797589"/>
            </a:xfrm>
            <a:prstGeom prst="bentConnector2">
              <a:avLst/>
            </a:prstGeom>
            <a:noFill/>
            <a:ln w="38100" cap="flat" cmpd="sng">
              <a:solidFill>
                <a:srgbClr val="45F48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805;p28">
              <a:extLst>
                <a:ext uri="{FF2B5EF4-FFF2-40B4-BE49-F238E27FC236}">
                  <a16:creationId xmlns:a16="http://schemas.microsoft.com/office/drawing/2014/main" id="{DBD50950-6833-49A1-B4FA-B8F5CAC6B1B9}"/>
                </a:ext>
              </a:extLst>
            </p:cNvPr>
            <p:cNvSpPr/>
            <p:nvPr/>
          </p:nvSpPr>
          <p:spPr>
            <a:xfrm>
              <a:off x="1868412" y="3320351"/>
              <a:ext cx="1280100" cy="1288200"/>
            </a:xfrm>
            <a:prstGeom prst="roundRect">
              <a:avLst>
                <a:gd name="adj" fmla="val 12194"/>
              </a:avLst>
            </a:prstGeom>
            <a:solidFill>
              <a:srgbClr val="F26F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6;p28">
              <a:extLst>
                <a:ext uri="{FF2B5EF4-FFF2-40B4-BE49-F238E27FC236}">
                  <a16:creationId xmlns:a16="http://schemas.microsoft.com/office/drawing/2014/main" id="{006CBD99-8D31-4F64-B537-F2F5261CE930}"/>
                </a:ext>
              </a:extLst>
            </p:cNvPr>
            <p:cNvSpPr/>
            <p:nvPr/>
          </p:nvSpPr>
          <p:spPr>
            <a:xfrm>
              <a:off x="1955550" y="2397701"/>
              <a:ext cx="1117500" cy="893935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F26F1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53;p28">
              <a:extLst>
                <a:ext uri="{FF2B5EF4-FFF2-40B4-BE49-F238E27FC236}">
                  <a16:creationId xmlns:a16="http://schemas.microsoft.com/office/drawing/2014/main" id="{76C698E0-DA05-498D-AFF7-34843B57EC60}"/>
                </a:ext>
              </a:extLst>
            </p:cNvPr>
            <p:cNvSpPr txBox="1"/>
            <p:nvPr/>
          </p:nvSpPr>
          <p:spPr>
            <a:xfrm>
              <a:off x="1889329" y="3349168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65" name="Google Shape;860;p28">
              <a:extLst>
                <a:ext uri="{FF2B5EF4-FFF2-40B4-BE49-F238E27FC236}">
                  <a16:creationId xmlns:a16="http://schemas.microsoft.com/office/drawing/2014/main" id="{2835476D-382B-4692-A1A0-44D8846C5534}"/>
                </a:ext>
              </a:extLst>
            </p:cNvPr>
            <p:cNvSpPr txBox="1"/>
            <p:nvPr/>
          </p:nvSpPr>
          <p:spPr>
            <a:xfrm>
              <a:off x="2031900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26F1E"/>
                  </a:solidFill>
                  <a:latin typeface="Fira Sans Extra Condensed Black"/>
                  <a:ea typeface="Fira Sans Extra Condensed Black"/>
                  <a:cs typeface="Fira Sans Extra Condensed Black"/>
                  <a:sym typeface="Fira Sans Extra Condensed Black"/>
                </a:rPr>
                <a:t>A</a:t>
              </a:r>
              <a:endParaRPr sz="6000">
                <a:solidFill>
                  <a:srgbClr val="F26F1E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86" name="Google Shape;882;p28">
              <a:extLst>
                <a:ext uri="{FF2B5EF4-FFF2-40B4-BE49-F238E27FC236}">
                  <a16:creationId xmlns:a16="http://schemas.microsoft.com/office/drawing/2014/main" id="{DD0EFA65-BDFE-4604-A75C-9D424D3FC4E4}"/>
                </a:ext>
              </a:extLst>
            </p:cNvPr>
            <p:cNvCxnSpPr>
              <a:cxnSpLocks/>
            </p:cNvCxnSpPr>
            <p:nvPr/>
          </p:nvCxnSpPr>
          <p:spPr>
            <a:xfrm>
              <a:off x="1697427" y="2240275"/>
              <a:ext cx="1527970" cy="0"/>
            </a:xfrm>
            <a:prstGeom prst="straightConnector1">
              <a:avLst/>
            </a:prstGeom>
            <a:noFill/>
            <a:ln w="38100" cap="flat" cmpd="sng">
              <a:solidFill>
                <a:srgbClr val="F26F1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886;p28">
              <a:extLst>
                <a:ext uri="{FF2B5EF4-FFF2-40B4-BE49-F238E27FC236}">
                  <a16:creationId xmlns:a16="http://schemas.microsoft.com/office/drawing/2014/main" id="{AA0D6D50-A759-49ED-9DAB-0155CE39029A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2514300" y="2235700"/>
              <a:ext cx="3600" cy="162001"/>
            </a:xfrm>
            <a:prstGeom prst="straightConnector1">
              <a:avLst/>
            </a:prstGeom>
            <a:noFill/>
            <a:ln w="38100" cap="flat" cmpd="sng">
              <a:solidFill>
                <a:srgbClr val="F26F1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" name="Google Shape;801;p28">
              <a:extLst>
                <a:ext uri="{FF2B5EF4-FFF2-40B4-BE49-F238E27FC236}">
                  <a16:creationId xmlns:a16="http://schemas.microsoft.com/office/drawing/2014/main" id="{99A4D340-E539-4DAD-80C0-7634866CCB46}"/>
                </a:ext>
              </a:extLst>
            </p:cNvPr>
            <p:cNvSpPr/>
            <p:nvPr/>
          </p:nvSpPr>
          <p:spPr>
            <a:xfrm>
              <a:off x="3311535" y="3309313"/>
              <a:ext cx="1280100" cy="1288200"/>
            </a:xfrm>
            <a:prstGeom prst="roundRect">
              <a:avLst>
                <a:gd name="adj" fmla="val 12194"/>
              </a:avLst>
            </a:prstGeom>
            <a:solidFill>
              <a:srgbClr val="0AB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02;p28">
              <a:extLst>
                <a:ext uri="{FF2B5EF4-FFF2-40B4-BE49-F238E27FC236}">
                  <a16:creationId xmlns:a16="http://schemas.microsoft.com/office/drawing/2014/main" id="{A19722AC-9EF9-4463-AFC6-ECE48479E446}"/>
                </a:ext>
              </a:extLst>
            </p:cNvPr>
            <p:cNvSpPr/>
            <p:nvPr/>
          </p:nvSpPr>
          <p:spPr>
            <a:xfrm>
              <a:off x="3392835" y="2404338"/>
              <a:ext cx="1117500" cy="91445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AB14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9;p28">
              <a:extLst>
                <a:ext uri="{FF2B5EF4-FFF2-40B4-BE49-F238E27FC236}">
                  <a16:creationId xmlns:a16="http://schemas.microsoft.com/office/drawing/2014/main" id="{BAA03E50-DD90-4736-A847-DB1F2059C5E9}"/>
                </a:ext>
              </a:extLst>
            </p:cNvPr>
            <p:cNvSpPr txBox="1"/>
            <p:nvPr/>
          </p:nvSpPr>
          <p:spPr>
            <a:xfrm>
              <a:off x="3299390" y="3377651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Bahnschrift Condensed" panose="020B0502040204020203" pitchFamily="34" charset="0"/>
                  <a:ea typeface="Fira Sans Extra Condensed ExtraBold"/>
                  <a:cs typeface="Fira Sans Extra Condensed ExtraBold"/>
                  <a:sym typeface="Fira Sans Extra Condensed ExtraBold"/>
                </a:rPr>
                <a:t>03</a:t>
              </a:r>
              <a:endParaRPr sz="2200" dirty="0">
                <a:solidFill>
                  <a:schemeClr val="lt1"/>
                </a:solidFill>
                <a:latin typeface="Bahnschrift Condensed" panose="020B0502040204020203" pitchFamily="34" charset="0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  <p:sp>
          <p:nvSpPr>
            <p:cNvPr id="66" name="Google Shape;861;p28">
              <a:extLst>
                <a:ext uri="{FF2B5EF4-FFF2-40B4-BE49-F238E27FC236}">
                  <a16:creationId xmlns:a16="http://schemas.microsoft.com/office/drawing/2014/main" id="{CAEA70F5-B829-4A7A-A097-1D7F0C77A404}"/>
                </a:ext>
              </a:extLst>
            </p:cNvPr>
            <p:cNvSpPr txBox="1"/>
            <p:nvPr/>
          </p:nvSpPr>
          <p:spPr>
            <a:xfrm>
              <a:off x="3469185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0AB14A"/>
                  </a:solidFill>
                  <a:latin typeface="Fira Sans Extra Condensed Black"/>
                  <a:ea typeface="Fira Sans Extra Condensed Black"/>
                  <a:cs typeface="Fira Sans Extra Condensed Black"/>
                  <a:sym typeface="Fira Sans Extra Condensed Black"/>
                </a:rPr>
                <a:t>R</a:t>
              </a:r>
              <a:endParaRPr sz="6000">
                <a:solidFill>
                  <a:srgbClr val="0AB14A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87" name="Google Shape;883;p28">
              <a:extLst>
                <a:ext uri="{FF2B5EF4-FFF2-40B4-BE49-F238E27FC236}">
                  <a16:creationId xmlns:a16="http://schemas.microsoft.com/office/drawing/2014/main" id="{0AB62E95-0E2B-4BE4-BF80-1E731D3379F8}"/>
                </a:ext>
              </a:extLst>
            </p:cNvPr>
            <p:cNvCxnSpPr/>
            <p:nvPr/>
          </p:nvCxnSpPr>
          <p:spPr>
            <a:xfrm>
              <a:off x="3225397" y="2240280"/>
              <a:ext cx="1371600" cy="0"/>
            </a:xfrm>
            <a:prstGeom prst="straightConnector1">
              <a:avLst/>
            </a:prstGeom>
            <a:noFill/>
            <a:ln w="38100" cap="flat" cmpd="sng">
              <a:solidFill>
                <a:srgbClr val="0AB14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887;p28">
              <a:extLst>
                <a:ext uri="{FF2B5EF4-FFF2-40B4-BE49-F238E27FC236}">
                  <a16:creationId xmlns:a16="http://schemas.microsoft.com/office/drawing/2014/main" id="{CC897B43-C2C4-4DC6-A5BE-E1C114172909}"/>
                </a:ext>
              </a:extLst>
            </p:cNvPr>
            <p:cNvCxnSpPr/>
            <p:nvPr/>
          </p:nvCxnSpPr>
          <p:spPr>
            <a:xfrm flipH="1">
              <a:off x="3953572" y="2240275"/>
              <a:ext cx="3600" cy="162000"/>
            </a:xfrm>
            <a:prstGeom prst="straightConnector1">
              <a:avLst/>
            </a:prstGeom>
            <a:noFill/>
            <a:ln w="38100" cap="flat" cmpd="sng">
              <a:solidFill>
                <a:srgbClr val="0AB14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Google Shape;799;p28">
              <a:extLst>
                <a:ext uri="{FF2B5EF4-FFF2-40B4-BE49-F238E27FC236}">
                  <a16:creationId xmlns:a16="http://schemas.microsoft.com/office/drawing/2014/main" id="{97A7AA29-9F82-4026-9FC5-9EFD793027B5}"/>
                </a:ext>
              </a:extLst>
            </p:cNvPr>
            <p:cNvSpPr/>
            <p:nvPr/>
          </p:nvSpPr>
          <p:spPr>
            <a:xfrm>
              <a:off x="4738457" y="3306688"/>
              <a:ext cx="1280100" cy="1288200"/>
            </a:xfrm>
            <a:prstGeom prst="roundRect">
              <a:avLst>
                <a:gd name="adj" fmla="val 12194"/>
              </a:avLst>
            </a:prstGeom>
            <a:solidFill>
              <a:srgbClr val="38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00;p28">
              <a:extLst>
                <a:ext uri="{FF2B5EF4-FFF2-40B4-BE49-F238E27FC236}">
                  <a16:creationId xmlns:a16="http://schemas.microsoft.com/office/drawing/2014/main" id="{B91B2CBC-9B2A-4160-9238-12B6B8AC5D4A}"/>
                </a:ext>
              </a:extLst>
            </p:cNvPr>
            <p:cNvSpPr/>
            <p:nvPr/>
          </p:nvSpPr>
          <p:spPr>
            <a:xfrm>
              <a:off x="4837582" y="2404338"/>
              <a:ext cx="1117500" cy="96677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38AB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55;p28">
              <a:extLst>
                <a:ext uri="{FF2B5EF4-FFF2-40B4-BE49-F238E27FC236}">
                  <a16:creationId xmlns:a16="http://schemas.microsoft.com/office/drawing/2014/main" id="{FE664BAF-A7CC-4EBE-8441-369521211B40}"/>
                </a:ext>
              </a:extLst>
            </p:cNvPr>
            <p:cNvSpPr txBox="1"/>
            <p:nvPr/>
          </p:nvSpPr>
          <p:spPr>
            <a:xfrm>
              <a:off x="4756282" y="3363988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200" b="1" dirty="0">
                <a:solidFill>
                  <a:schemeClr val="lt1"/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" name="Google Shape;862;p28">
              <a:extLst>
                <a:ext uri="{FF2B5EF4-FFF2-40B4-BE49-F238E27FC236}">
                  <a16:creationId xmlns:a16="http://schemas.microsoft.com/office/drawing/2014/main" id="{E774D2F0-8EDB-4411-A5AD-F7154CF5DD03}"/>
                </a:ext>
              </a:extLst>
            </p:cNvPr>
            <p:cNvSpPr txBox="1"/>
            <p:nvPr/>
          </p:nvSpPr>
          <p:spPr>
            <a:xfrm>
              <a:off x="4913932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38ABFF"/>
                  </a:solidFill>
                  <a:latin typeface="Fira Sans Extra Condensed Black"/>
                  <a:ea typeface="Fira Sans Extra Condensed Black"/>
                  <a:cs typeface="Fira Sans Extra Condensed Black"/>
                  <a:sym typeface="Fira Sans Extra Condensed Black"/>
                </a:rPr>
                <a:t>G</a:t>
              </a:r>
              <a:endParaRPr sz="6000">
                <a:solidFill>
                  <a:srgbClr val="38AB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88" name="Google Shape;884;p28">
              <a:extLst>
                <a:ext uri="{FF2B5EF4-FFF2-40B4-BE49-F238E27FC236}">
                  <a16:creationId xmlns:a16="http://schemas.microsoft.com/office/drawing/2014/main" id="{0B891FA0-65ED-496C-994B-C77080D96ABB}"/>
                </a:ext>
              </a:extLst>
            </p:cNvPr>
            <p:cNvCxnSpPr>
              <a:cxnSpLocks/>
            </p:cNvCxnSpPr>
            <p:nvPr/>
          </p:nvCxnSpPr>
          <p:spPr>
            <a:xfrm>
              <a:off x="4591635" y="2240280"/>
              <a:ext cx="1510032" cy="0"/>
            </a:xfrm>
            <a:prstGeom prst="straightConnector1">
              <a:avLst/>
            </a:prstGeom>
            <a:noFill/>
            <a:ln w="38100" cap="flat" cmpd="sng">
              <a:solidFill>
                <a:srgbClr val="38AB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888;p28">
              <a:extLst>
                <a:ext uri="{FF2B5EF4-FFF2-40B4-BE49-F238E27FC236}">
                  <a16:creationId xmlns:a16="http://schemas.microsoft.com/office/drawing/2014/main" id="{B45AE1C8-D7A8-4D40-98AA-023E6A43E7EC}"/>
                </a:ext>
              </a:extLst>
            </p:cNvPr>
            <p:cNvCxnSpPr/>
            <p:nvPr/>
          </p:nvCxnSpPr>
          <p:spPr>
            <a:xfrm flipH="1">
              <a:off x="5376695" y="2240275"/>
              <a:ext cx="3600" cy="1620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3" name="Google Shape;801;p28">
              <a:extLst>
                <a:ext uri="{FF2B5EF4-FFF2-40B4-BE49-F238E27FC236}">
                  <a16:creationId xmlns:a16="http://schemas.microsoft.com/office/drawing/2014/main" id="{337272B5-C6A6-4D14-A33E-AAA141774F85}"/>
                </a:ext>
              </a:extLst>
            </p:cNvPr>
            <p:cNvSpPr/>
            <p:nvPr/>
          </p:nvSpPr>
          <p:spPr>
            <a:xfrm>
              <a:off x="6187805" y="3309313"/>
              <a:ext cx="1280100" cy="1288200"/>
            </a:xfrm>
            <a:prstGeom prst="roundRect">
              <a:avLst>
                <a:gd name="adj" fmla="val 12194"/>
              </a:avLst>
            </a:prstGeom>
            <a:solidFill>
              <a:srgbClr val="F7A9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02;p28">
              <a:extLst>
                <a:ext uri="{FF2B5EF4-FFF2-40B4-BE49-F238E27FC236}">
                  <a16:creationId xmlns:a16="http://schemas.microsoft.com/office/drawing/2014/main" id="{0938D9B3-7134-49FF-BDDD-C9A79E8A08A8}"/>
                </a:ext>
              </a:extLst>
            </p:cNvPr>
            <p:cNvSpPr/>
            <p:nvPr/>
          </p:nvSpPr>
          <p:spPr>
            <a:xfrm>
              <a:off x="6269105" y="2404338"/>
              <a:ext cx="1117500" cy="96677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F7A97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49;p28">
              <a:extLst>
                <a:ext uri="{FF2B5EF4-FFF2-40B4-BE49-F238E27FC236}">
                  <a16:creationId xmlns:a16="http://schemas.microsoft.com/office/drawing/2014/main" id="{6EDFA867-8056-4EBE-9E91-396FB52C1C81}"/>
                </a:ext>
              </a:extLst>
            </p:cNvPr>
            <p:cNvSpPr txBox="1"/>
            <p:nvPr/>
          </p:nvSpPr>
          <p:spPr>
            <a:xfrm>
              <a:off x="6187805" y="3486150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Bahnschrift Condensed" panose="020B0502040204020203" pitchFamily="34" charset="0"/>
                  <a:ea typeface="Fira Sans Extra Condensed ExtraBold"/>
                  <a:cs typeface="Fira Sans Extra Condensed ExtraBold"/>
                  <a:sym typeface="Fira Sans Extra Condensed ExtraBold"/>
                </a:rPr>
                <a:t>05</a:t>
              </a:r>
              <a:endParaRPr sz="2200" dirty="0">
                <a:solidFill>
                  <a:schemeClr val="lt1"/>
                </a:solidFill>
                <a:latin typeface="Bahnschrift Condensed" panose="020B0502040204020203" pitchFamily="34" charset="0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  <p:sp>
          <p:nvSpPr>
            <p:cNvPr id="106" name="Google Shape;861;p28">
              <a:extLst>
                <a:ext uri="{FF2B5EF4-FFF2-40B4-BE49-F238E27FC236}">
                  <a16:creationId xmlns:a16="http://schemas.microsoft.com/office/drawing/2014/main" id="{48820087-5FC0-430B-BF89-3D60CA780B33}"/>
                </a:ext>
              </a:extLst>
            </p:cNvPr>
            <p:cNvSpPr txBox="1"/>
            <p:nvPr/>
          </p:nvSpPr>
          <p:spPr>
            <a:xfrm>
              <a:off x="6345455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7A978"/>
                  </a:solidFill>
                  <a:latin typeface="Fira Sans Extra Condensed Black"/>
                  <a:ea typeface="Fira Sans Extra Condensed Black"/>
                  <a:cs typeface="Fira Sans Extra Condensed Black"/>
                  <a:sym typeface="Fira Sans Extra Condensed Black"/>
                </a:rPr>
                <a:t>E</a:t>
              </a:r>
              <a:endParaRPr sz="6000">
                <a:solidFill>
                  <a:srgbClr val="F7A978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107" name="Google Shape;883;p28">
              <a:extLst>
                <a:ext uri="{FF2B5EF4-FFF2-40B4-BE49-F238E27FC236}">
                  <a16:creationId xmlns:a16="http://schemas.microsoft.com/office/drawing/2014/main" id="{96A4CCCF-2875-4264-92A2-4E02ED1C27AC}"/>
                </a:ext>
              </a:extLst>
            </p:cNvPr>
            <p:cNvCxnSpPr/>
            <p:nvPr/>
          </p:nvCxnSpPr>
          <p:spPr>
            <a:xfrm>
              <a:off x="6101667" y="2240280"/>
              <a:ext cx="1371600" cy="0"/>
            </a:xfrm>
            <a:prstGeom prst="straightConnector1">
              <a:avLst/>
            </a:prstGeom>
            <a:noFill/>
            <a:ln w="38100" cap="flat" cmpd="sng">
              <a:solidFill>
                <a:srgbClr val="F7A97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887;p28">
              <a:extLst>
                <a:ext uri="{FF2B5EF4-FFF2-40B4-BE49-F238E27FC236}">
                  <a16:creationId xmlns:a16="http://schemas.microsoft.com/office/drawing/2014/main" id="{2BB48609-A0D8-41F2-8139-823BB1BDFF31}"/>
                </a:ext>
              </a:extLst>
            </p:cNvPr>
            <p:cNvCxnSpPr/>
            <p:nvPr/>
          </p:nvCxnSpPr>
          <p:spPr>
            <a:xfrm flipH="1">
              <a:off x="6829842" y="2240275"/>
              <a:ext cx="3600" cy="16200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9" name="Google Shape;803;p28">
              <a:extLst>
                <a:ext uri="{FF2B5EF4-FFF2-40B4-BE49-F238E27FC236}">
                  <a16:creationId xmlns:a16="http://schemas.microsoft.com/office/drawing/2014/main" id="{455E349C-15EC-410E-8EA4-490B1C780B82}"/>
                </a:ext>
              </a:extLst>
            </p:cNvPr>
            <p:cNvSpPr/>
            <p:nvPr/>
          </p:nvSpPr>
          <p:spPr>
            <a:xfrm>
              <a:off x="408214" y="3320351"/>
              <a:ext cx="1280100" cy="1288200"/>
            </a:xfrm>
            <a:prstGeom prst="roundRect">
              <a:avLst>
                <a:gd name="adj" fmla="val 12194"/>
              </a:avLst>
            </a:prstGeom>
            <a:solidFill>
              <a:srgbClr val="007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04;p28">
              <a:extLst>
                <a:ext uri="{FF2B5EF4-FFF2-40B4-BE49-F238E27FC236}">
                  <a16:creationId xmlns:a16="http://schemas.microsoft.com/office/drawing/2014/main" id="{E86F2FE6-F952-49F5-A9E8-022FFC6BA771}"/>
                </a:ext>
              </a:extLst>
            </p:cNvPr>
            <p:cNvSpPr/>
            <p:nvPr/>
          </p:nvSpPr>
          <p:spPr>
            <a:xfrm>
              <a:off x="492177" y="2397701"/>
              <a:ext cx="1117500" cy="973407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7AD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51;p28">
              <a:extLst>
                <a:ext uri="{FF2B5EF4-FFF2-40B4-BE49-F238E27FC236}">
                  <a16:creationId xmlns:a16="http://schemas.microsoft.com/office/drawing/2014/main" id="{99A60070-41A6-4F06-92D0-DF0F92EEEFFC}"/>
                </a:ext>
              </a:extLst>
            </p:cNvPr>
            <p:cNvSpPr txBox="1"/>
            <p:nvPr/>
          </p:nvSpPr>
          <p:spPr>
            <a:xfrm>
              <a:off x="438279" y="3364193"/>
              <a:ext cx="12393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Condensed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200" b="1" dirty="0">
                <a:solidFill>
                  <a:schemeClr val="lt1"/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859;p28">
              <a:extLst>
                <a:ext uri="{FF2B5EF4-FFF2-40B4-BE49-F238E27FC236}">
                  <a16:creationId xmlns:a16="http://schemas.microsoft.com/office/drawing/2014/main" id="{1A445DD6-16F5-4084-9ECC-DB74D83D7B86}"/>
                </a:ext>
              </a:extLst>
            </p:cNvPr>
            <p:cNvSpPr txBox="1"/>
            <p:nvPr/>
          </p:nvSpPr>
          <p:spPr>
            <a:xfrm>
              <a:off x="568488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007AD3"/>
                  </a:solidFill>
                  <a:latin typeface="Fira Sans Extra Condensed Black"/>
                  <a:ea typeface="Fira Sans Extra Condensed Black"/>
                  <a:cs typeface="Fira Sans Extra Condensed Black"/>
                  <a:sym typeface="Fira Sans Extra Condensed Black"/>
                </a:rPr>
                <a:t>T</a:t>
              </a:r>
              <a:endParaRPr sz="6000">
                <a:solidFill>
                  <a:srgbClr val="007AD3"/>
                </a:solidFill>
                <a:latin typeface="Fira Sans Extra Condensed Black"/>
                <a:ea typeface="Fira Sans Extra Condensed Black"/>
                <a:cs typeface="Fira Sans Extra Condensed Black"/>
                <a:sym typeface="Fira Sans Extra Condensed Black"/>
              </a:endParaRPr>
            </a:p>
          </p:txBody>
        </p:sp>
        <p:cxnSp>
          <p:nvCxnSpPr>
            <p:cNvPr id="126" name="Google Shape;881;p28">
              <a:extLst>
                <a:ext uri="{FF2B5EF4-FFF2-40B4-BE49-F238E27FC236}">
                  <a16:creationId xmlns:a16="http://schemas.microsoft.com/office/drawing/2014/main" id="{046C8B15-234D-43F9-9D14-4049B6219AC1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rot="5400000" flipH="1" flipV="1">
              <a:off x="1295427" y="1995701"/>
              <a:ext cx="157500" cy="646500"/>
            </a:xfrm>
            <a:prstGeom prst="bentConnector2">
              <a:avLst/>
            </a:prstGeom>
            <a:noFill/>
            <a:ln w="38100" cap="flat" cmpd="sng">
              <a:solidFill>
                <a:srgbClr val="007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Google Shape;798;p28">
              <a:extLst>
                <a:ext uri="{FF2B5EF4-FFF2-40B4-BE49-F238E27FC236}">
                  <a16:creationId xmlns:a16="http://schemas.microsoft.com/office/drawing/2014/main" id="{AF204E88-34EF-413F-AED8-A42816018BC7}"/>
                </a:ext>
              </a:extLst>
            </p:cNvPr>
            <p:cNvSpPr/>
            <p:nvPr/>
          </p:nvSpPr>
          <p:spPr>
            <a:xfrm flipH="1">
              <a:off x="7711203" y="2389362"/>
              <a:ext cx="1117500" cy="96677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45F48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402;p22">
            <a:extLst>
              <a:ext uri="{FF2B5EF4-FFF2-40B4-BE49-F238E27FC236}">
                <a16:creationId xmlns:a16="http://schemas.microsoft.com/office/drawing/2014/main" id="{94436CD0-5BD8-4E90-BEC6-6BAA4A65DFC7}"/>
              </a:ext>
            </a:extLst>
          </p:cNvPr>
          <p:cNvSpPr/>
          <p:nvPr/>
        </p:nvSpPr>
        <p:spPr>
          <a:xfrm>
            <a:off x="-1417637" y="4681081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0AAC48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402;p22">
            <a:extLst>
              <a:ext uri="{FF2B5EF4-FFF2-40B4-BE49-F238E27FC236}">
                <a16:creationId xmlns:a16="http://schemas.microsoft.com/office/drawing/2014/main" id="{1486ABE5-9F6A-413B-9F03-715B757D4A32}"/>
              </a:ext>
            </a:extLst>
          </p:cNvPr>
          <p:cNvSpPr/>
          <p:nvPr/>
        </p:nvSpPr>
        <p:spPr>
          <a:xfrm>
            <a:off x="-1417637" y="4026677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F26F1E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404;p22">
            <a:extLst>
              <a:ext uri="{FF2B5EF4-FFF2-40B4-BE49-F238E27FC236}">
                <a16:creationId xmlns:a16="http://schemas.microsoft.com/office/drawing/2014/main" id="{BA9D304B-970E-46FE-B283-77C7CAE75608}"/>
              </a:ext>
            </a:extLst>
          </p:cNvPr>
          <p:cNvSpPr/>
          <p:nvPr/>
        </p:nvSpPr>
        <p:spPr>
          <a:xfrm>
            <a:off x="-1417637" y="3373937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1" y="3032"/>
                  <a:pt x="1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2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2" y="88"/>
                  <a:pt x="3624" y="1"/>
                  <a:pt x="3397" y="1"/>
                </a:cubicBezTo>
                <a:close/>
              </a:path>
            </a:pathLst>
          </a:custGeom>
          <a:solidFill>
            <a:srgbClr val="0067B2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406;p22">
            <a:extLst>
              <a:ext uri="{FF2B5EF4-FFF2-40B4-BE49-F238E27FC236}">
                <a16:creationId xmlns:a16="http://schemas.microsoft.com/office/drawing/2014/main" id="{2B828C0C-3AC4-49C6-88F3-08839D99129F}"/>
              </a:ext>
            </a:extLst>
          </p:cNvPr>
          <p:cNvSpPr/>
          <p:nvPr/>
        </p:nvSpPr>
        <p:spPr>
          <a:xfrm>
            <a:off x="-1417756" y="2719890"/>
            <a:ext cx="807819" cy="787131"/>
          </a:xfrm>
          <a:custGeom>
            <a:avLst/>
            <a:gdLst/>
            <a:ahLst/>
            <a:cxnLst/>
            <a:rect l="l" t="t" r="r" b="b"/>
            <a:pathLst>
              <a:path w="6794" h="6620" extrusionOk="0">
                <a:moveTo>
                  <a:pt x="3397" y="0"/>
                </a:moveTo>
                <a:cubicBezTo>
                  <a:pt x="3170" y="0"/>
                  <a:pt x="2942" y="86"/>
                  <a:pt x="2771" y="257"/>
                </a:cubicBezTo>
                <a:lnTo>
                  <a:pt x="344" y="2685"/>
                </a:lnTo>
                <a:cubicBezTo>
                  <a:pt x="1" y="3027"/>
                  <a:pt x="1" y="3589"/>
                  <a:pt x="344" y="3937"/>
                </a:cubicBezTo>
                <a:lnTo>
                  <a:pt x="2771" y="6359"/>
                </a:lnTo>
                <a:cubicBezTo>
                  <a:pt x="2942" y="6533"/>
                  <a:pt x="3170" y="6620"/>
                  <a:pt x="3397" y="6620"/>
                </a:cubicBezTo>
                <a:cubicBezTo>
                  <a:pt x="3624" y="6620"/>
                  <a:pt x="3852" y="6533"/>
                  <a:pt x="4023" y="6359"/>
                </a:cubicBezTo>
                <a:lnTo>
                  <a:pt x="6445" y="3937"/>
                </a:lnTo>
                <a:cubicBezTo>
                  <a:pt x="6793" y="3589"/>
                  <a:pt x="6793" y="3027"/>
                  <a:pt x="6445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AB14A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408;p22">
            <a:extLst>
              <a:ext uri="{FF2B5EF4-FFF2-40B4-BE49-F238E27FC236}">
                <a16:creationId xmlns:a16="http://schemas.microsoft.com/office/drawing/2014/main" id="{4A6A3695-1031-4C51-A198-5F5CEECDE64E}"/>
              </a:ext>
            </a:extLst>
          </p:cNvPr>
          <p:cNvSpPr/>
          <p:nvPr/>
        </p:nvSpPr>
        <p:spPr>
          <a:xfrm>
            <a:off x="-1417637" y="2066793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8" y="0"/>
                </a:moveTo>
                <a:cubicBezTo>
                  <a:pt x="3172" y="0"/>
                  <a:pt x="2944" y="87"/>
                  <a:pt x="2770" y="262"/>
                </a:cubicBezTo>
                <a:lnTo>
                  <a:pt x="349" y="2683"/>
                </a:lnTo>
                <a:cubicBezTo>
                  <a:pt x="0" y="3032"/>
                  <a:pt x="0" y="3593"/>
                  <a:pt x="349" y="3941"/>
                </a:cubicBezTo>
                <a:lnTo>
                  <a:pt x="2770" y="6363"/>
                </a:lnTo>
                <a:cubicBezTo>
                  <a:pt x="2944" y="6534"/>
                  <a:pt x="3172" y="6620"/>
                  <a:pt x="3398" y="6620"/>
                </a:cubicBezTo>
                <a:cubicBezTo>
                  <a:pt x="3625" y="6620"/>
                  <a:pt x="3851" y="6534"/>
                  <a:pt x="4022" y="6363"/>
                </a:cubicBezTo>
                <a:lnTo>
                  <a:pt x="6450" y="3941"/>
                </a:lnTo>
                <a:cubicBezTo>
                  <a:pt x="6792" y="3593"/>
                  <a:pt x="6792" y="3032"/>
                  <a:pt x="6450" y="2683"/>
                </a:cubicBezTo>
                <a:lnTo>
                  <a:pt x="4022" y="262"/>
                </a:lnTo>
                <a:cubicBezTo>
                  <a:pt x="3851" y="87"/>
                  <a:pt x="3625" y="0"/>
                  <a:pt x="3398" y="0"/>
                </a:cubicBezTo>
                <a:close/>
              </a:path>
            </a:pathLst>
          </a:custGeom>
          <a:solidFill>
            <a:srgbClr val="F26F1E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410;p22">
            <a:extLst>
              <a:ext uri="{FF2B5EF4-FFF2-40B4-BE49-F238E27FC236}">
                <a16:creationId xmlns:a16="http://schemas.microsoft.com/office/drawing/2014/main" id="{B00BBFB6-4DF5-415C-9A52-F1AB9BF7406B}"/>
              </a:ext>
            </a:extLst>
          </p:cNvPr>
          <p:cNvSpPr/>
          <p:nvPr/>
        </p:nvSpPr>
        <p:spPr>
          <a:xfrm>
            <a:off x="-1417637" y="1425446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7" y="0"/>
                </a:moveTo>
                <a:cubicBezTo>
                  <a:pt x="3169" y="0"/>
                  <a:pt x="2942" y="86"/>
                  <a:pt x="2771" y="257"/>
                </a:cubicBezTo>
                <a:lnTo>
                  <a:pt x="343" y="2685"/>
                </a:lnTo>
                <a:cubicBezTo>
                  <a:pt x="1" y="3027"/>
                  <a:pt x="1" y="3588"/>
                  <a:pt x="343" y="3937"/>
                </a:cubicBezTo>
                <a:lnTo>
                  <a:pt x="2771" y="6358"/>
                </a:lnTo>
                <a:cubicBezTo>
                  <a:pt x="2942" y="6533"/>
                  <a:pt x="3169" y="6620"/>
                  <a:pt x="3397" y="6620"/>
                </a:cubicBezTo>
                <a:cubicBezTo>
                  <a:pt x="3624" y="6620"/>
                  <a:pt x="3852" y="6533"/>
                  <a:pt x="4023" y="6358"/>
                </a:cubicBezTo>
                <a:lnTo>
                  <a:pt x="6450" y="3937"/>
                </a:lnTo>
                <a:cubicBezTo>
                  <a:pt x="6793" y="3588"/>
                  <a:pt x="6793" y="3027"/>
                  <a:pt x="6450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067B2">
              <a:lumMod val="90000"/>
              <a:lumOff val="1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7B9F51BA-AF0B-4B6F-83E9-D56A9E758C26}"/>
              </a:ext>
            </a:extLst>
          </p:cNvPr>
          <p:cNvSpPr/>
          <p:nvPr/>
        </p:nvSpPr>
        <p:spPr>
          <a:xfrm>
            <a:off x="754410" y="157519"/>
            <a:ext cx="7932390" cy="7430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5E90F2D7-B056-479C-B202-E0EAA0CE361F}"/>
              </a:ext>
            </a:extLst>
          </p:cNvPr>
          <p:cNvSpPr txBox="1"/>
          <p:nvPr/>
        </p:nvSpPr>
        <p:spPr>
          <a:xfrm>
            <a:off x="2418388" y="178316"/>
            <a:ext cx="5912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spc="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Phần </a:t>
            </a:r>
            <a:r>
              <a:rPr lang="en-US" sz="4000" spc="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2</a:t>
            </a:r>
            <a:r>
              <a:rPr lang="vi-VN" sz="4000" spc="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_ Chức Năng</a:t>
            </a:r>
            <a:endParaRPr lang="en-US" sz="4000" spc="2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1579EFB2-0F88-4AA7-B0AF-FA9BD0C91565}"/>
              </a:ext>
            </a:extLst>
          </p:cNvPr>
          <p:cNvGrpSpPr/>
          <p:nvPr/>
        </p:nvGrpSpPr>
        <p:grpSpPr>
          <a:xfrm>
            <a:off x="3314700" y="957345"/>
            <a:ext cx="2514600" cy="85780"/>
            <a:chOff x="3314700" y="1040475"/>
            <a:chExt cx="2514600" cy="85780"/>
          </a:xfrm>
        </p:grpSpPr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5BFF60C9-7B6F-4142-9E85-CF15A2DAFB5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700" y="1083365"/>
              <a:ext cx="2514600" cy="0"/>
            </a:xfrm>
            <a:prstGeom prst="line">
              <a:avLst/>
            </a:prstGeom>
            <a:ln w="12700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4DF923D-9736-4025-925C-6DB96A739A9C}"/>
                </a:ext>
              </a:extLst>
            </p:cNvPr>
            <p:cNvSpPr/>
            <p:nvPr/>
          </p:nvSpPr>
          <p:spPr>
            <a:xfrm>
              <a:off x="3571820" y="1040475"/>
              <a:ext cx="85780" cy="85780"/>
            </a:xfrm>
            <a:prstGeom prst="ellipse">
              <a:avLst/>
            </a:prstGeom>
            <a:solidFill>
              <a:srgbClr val="00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B7C02EEB-3241-4AB5-AC06-B125DE8E0D38}"/>
                </a:ext>
              </a:extLst>
            </p:cNvPr>
            <p:cNvSpPr/>
            <p:nvPr/>
          </p:nvSpPr>
          <p:spPr>
            <a:xfrm>
              <a:off x="3954736" y="1040475"/>
              <a:ext cx="85780" cy="85780"/>
            </a:xfrm>
            <a:prstGeom prst="ellipse">
              <a:avLst/>
            </a:prstGeom>
            <a:solidFill>
              <a:srgbClr val="F26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6CF0EBCF-B487-4F75-876D-43CD7744DAFA}"/>
                </a:ext>
              </a:extLst>
            </p:cNvPr>
            <p:cNvSpPr/>
            <p:nvPr/>
          </p:nvSpPr>
          <p:spPr>
            <a:xfrm>
              <a:off x="4337652" y="1040475"/>
              <a:ext cx="85780" cy="85780"/>
            </a:xfrm>
            <a:prstGeom prst="ellipse">
              <a:avLst/>
            </a:prstGeom>
            <a:solidFill>
              <a:srgbClr val="0AB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C596748-039B-4BA4-B625-69991190450C}"/>
                </a:ext>
              </a:extLst>
            </p:cNvPr>
            <p:cNvSpPr/>
            <p:nvPr/>
          </p:nvSpPr>
          <p:spPr>
            <a:xfrm>
              <a:off x="4720568" y="1040475"/>
              <a:ext cx="85780" cy="85780"/>
            </a:xfrm>
            <a:prstGeom prst="ellipse">
              <a:avLst/>
            </a:prstGeom>
            <a:solidFill>
              <a:srgbClr val="38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79B5619-494C-414B-BCD7-36131C385C25}"/>
                </a:ext>
              </a:extLst>
            </p:cNvPr>
            <p:cNvSpPr/>
            <p:nvPr/>
          </p:nvSpPr>
          <p:spPr>
            <a:xfrm>
              <a:off x="5103484" y="1040475"/>
              <a:ext cx="85780" cy="85780"/>
            </a:xfrm>
            <a:prstGeom prst="ellipse">
              <a:avLst/>
            </a:prstGeom>
            <a:solidFill>
              <a:srgbClr val="F7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DA2EA192-778E-4319-BA75-28A294B2A6ED}"/>
                </a:ext>
              </a:extLst>
            </p:cNvPr>
            <p:cNvSpPr/>
            <p:nvPr/>
          </p:nvSpPr>
          <p:spPr>
            <a:xfrm>
              <a:off x="5486400" y="1040475"/>
              <a:ext cx="85780" cy="85780"/>
            </a:xfrm>
            <a:prstGeom prst="ellipse">
              <a:avLst/>
            </a:prstGeom>
            <a:solidFill>
              <a:srgbClr val="45F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Google Shape;852;p28">
            <a:extLst>
              <a:ext uri="{FF2B5EF4-FFF2-40B4-BE49-F238E27FC236}">
                <a16:creationId xmlns:a16="http://schemas.microsoft.com/office/drawing/2014/main" id="{CB8C580C-9B45-4F63-8B4B-0E431A9F95F2}"/>
              </a:ext>
            </a:extLst>
          </p:cNvPr>
          <p:cNvSpPr txBox="1"/>
          <p:nvPr/>
        </p:nvSpPr>
        <p:spPr>
          <a:xfrm>
            <a:off x="410838" y="3778088"/>
            <a:ext cx="1280100" cy="66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Chức Năng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Quản Trị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Bahnschrift Light SemiCondensed" panose="020B0502040204020203" pitchFamily="34" charset="0"/>
                <a:ea typeface="Roboto"/>
                <a:cs typeface="Roboto"/>
                <a:sym typeface="Roboto"/>
              </a:rPr>
              <a:t> </a:t>
            </a:r>
            <a:endParaRPr sz="1500" dirty="0">
              <a:solidFill>
                <a:schemeClr val="lt1"/>
              </a:solidFill>
              <a:latin typeface="Bahnschrift Light SemiCondensed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852;p28">
            <a:extLst>
              <a:ext uri="{FF2B5EF4-FFF2-40B4-BE49-F238E27FC236}">
                <a16:creationId xmlns:a16="http://schemas.microsoft.com/office/drawing/2014/main" id="{A261EABF-7F1B-4ED4-9BFE-E6C5302CD22D}"/>
              </a:ext>
            </a:extLst>
          </p:cNvPr>
          <p:cNvSpPr txBox="1"/>
          <p:nvPr/>
        </p:nvSpPr>
        <p:spPr>
          <a:xfrm>
            <a:off x="4782240" y="3741010"/>
            <a:ext cx="1280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Bahnschrift Light SemiCondensed" panose="020B0502040204020203" pitchFamily="34" charset="0"/>
                <a:ea typeface="Roboto"/>
                <a:cs typeface="Roboto"/>
                <a:sym typeface="Roboto"/>
              </a:rPr>
              <a:t> </a:t>
            </a:r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Truy Xuất Nhanh</a:t>
            </a:r>
            <a:r>
              <a:rPr lang="en-US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,</a:t>
            </a:r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Lưu Trữ Dữ Liệu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Tốt</a:t>
            </a:r>
          </a:p>
        </p:txBody>
      </p:sp>
      <p:sp>
        <p:nvSpPr>
          <p:cNvPr id="137" name="Google Shape;852;p28">
            <a:extLst>
              <a:ext uri="{FF2B5EF4-FFF2-40B4-BE49-F238E27FC236}">
                <a16:creationId xmlns:a16="http://schemas.microsoft.com/office/drawing/2014/main" id="{6FCA5251-0575-456A-BA68-0067A7668ED4}"/>
              </a:ext>
            </a:extLst>
          </p:cNvPr>
          <p:cNvSpPr txBox="1"/>
          <p:nvPr/>
        </p:nvSpPr>
        <p:spPr>
          <a:xfrm>
            <a:off x="1746500" y="3771827"/>
            <a:ext cx="1555747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Quản Lý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Thông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Tin</a:t>
            </a:r>
            <a:endParaRPr sz="2000" dirty="0">
              <a:solidFill>
                <a:schemeClr val="lt1"/>
              </a:solidFill>
              <a:latin typeface="Bahnschrift Condensed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852;p28">
            <a:extLst>
              <a:ext uri="{FF2B5EF4-FFF2-40B4-BE49-F238E27FC236}">
                <a16:creationId xmlns:a16="http://schemas.microsoft.com/office/drawing/2014/main" id="{4FE557FD-DBE1-49D1-8250-3AEA12E54F74}"/>
              </a:ext>
            </a:extLst>
          </p:cNvPr>
          <p:cNvSpPr txBox="1"/>
          <p:nvPr/>
        </p:nvSpPr>
        <p:spPr>
          <a:xfrm>
            <a:off x="6228374" y="3816289"/>
            <a:ext cx="1280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Cập Nhật Thông Tin Dễ Dàng</a:t>
            </a:r>
            <a:r>
              <a:rPr lang="en-US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,</a:t>
            </a:r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 Nhanh Chóng</a:t>
            </a:r>
            <a:endParaRPr sz="1500" dirty="0">
              <a:solidFill>
                <a:schemeClr val="lt1"/>
              </a:solidFill>
              <a:latin typeface="Bahnschrift Condensed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852;p28">
            <a:extLst>
              <a:ext uri="{FF2B5EF4-FFF2-40B4-BE49-F238E27FC236}">
                <a16:creationId xmlns:a16="http://schemas.microsoft.com/office/drawing/2014/main" id="{0AB16125-CDCE-4778-AC56-03B83F419F15}"/>
              </a:ext>
            </a:extLst>
          </p:cNvPr>
          <p:cNvSpPr txBox="1"/>
          <p:nvPr/>
        </p:nvSpPr>
        <p:spPr>
          <a:xfrm>
            <a:off x="3324894" y="3822294"/>
            <a:ext cx="1280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Tra Cứu Thông Tin</a:t>
            </a:r>
            <a:r>
              <a:rPr lang="en" sz="20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 </a:t>
            </a:r>
            <a:endParaRPr sz="2000" dirty="0">
              <a:solidFill>
                <a:schemeClr val="lt1"/>
              </a:solidFill>
              <a:latin typeface="Bahnschrift Condensed" panose="020B0502040204020203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852;p28">
            <a:extLst>
              <a:ext uri="{FF2B5EF4-FFF2-40B4-BE49-F238E27FC236}">
                <a16:creationId xmlns:a16="http://schemas.microsoft.com/office/drawing/2014/main" id="{732E9623-4579-47A0-B377-1126B65B1C93}"/>
              </a:ext>
            </a:extLst>
          </p:cNvPr>
          <p:cNvSpPr txBox="1"/>
          <p:nvPr/>
        </p:nvSpPr>
        <p:spPr>
          <a:xfrm>
            <a:off x="7642280" y="3849362"/>
            <a:ext cx="12801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Thống Kê </a:t>
            </a:r>
          </a:p>
          <a:p>
            <a:pPr lvl="0" algn="ctr"/>
            <a:r>
              <a:rPr lang="vi-VN" sz="1500" dirty="0">
                <a:solidFill>
                  <a:schemeClr val="lt1"/>
                </a:solidFill>
                <a:latin typeface="Bahnschrift Condensed" panose="020B0502040204020203" pitchFamily="34" charset="0"/>
                <a:ea typeface="Roboto"/>
                <a:cs typeface="Roboto"/>
                <a:sym typeface="Roboto"/>
              </a:rPr>
              <a:t>Doanh Thu ,Mức Độ Tăng Trưởng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7E130FA-378F-4EAB-8FFE-45FB1D1C5593}"/>
              </a:ext>
            </a:extLst>
          </p:cNvPr>
          <p:cNvGrpSpPr/>
          <p:nvPr/>
        </p:nvGrpSpPr>
        <p:grpSpPr>
          <a:xfrm>
            <a:off x="2187746" y="2322682"/>
            <a:ext cx="743130" cy="743131"/>
            <a:chOff x="2156721" y="2579736"/>
            <a:chExt cx="743130" cy="743131"/>
          </a:xfrm>
        </p:grpSpPr>
        <p:grpSp>
          <p:nvGrpSpPr>
            <p:cNvPr id="143" name="Graphic 151">
              <a:extLst>
                <a:ext uri="{FF2B5EF4-FFF2-40B4-BE49-F238E27FC236}">
                  <a16:creationId xmlns:a16="http://schemas.microsoft.com/office/drawing/2014/main" id="{DC546792-2FA4-46A6-8A37-AAAA6A08DC53}"/>
                </a:ext>
              </a:extLst>
            </p:cNvPr>
            <p:cNvGrpSpPr/>
            <p:nvPr/>
          </p:nvGrpSpPr>
          <p:grpSpPr>
            <a:xfrm>
              <a:off x="2352848" y="2756382"/>
              <a:ext cx="350876" cy="389838"/>
              <a:chOff x="2352848" y="2756382"/>
              <a:chExt cx="350876" cy="389838"/>
            </a:xfrm>
            <a:solidFill>
              <a:srgbClr val="F26F1E"/>
            </a:solidFill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775F7C4-1EEF-4E27-943F-A817B68F4916}"/>
                  </a:ext>
                </a:extLst>
              </p:cNvPr>
              <p:cNvSpPr/>
              <p:nvPr/>
            </p:nvSpPr>
            <p:spPr>
              <a:xfrm>
                <a:off x="2387363" y="2756382"/>
                <a:ext cx="281844" cy="389838"/>
              </a:xfrm>
              <a:custGeom>
                <a:avLst/>
                <a:gdLst>
                  <a:gd name="connsiteX0" fmla="*/ 211734 w 281844"/>
                  <a:gd name="connsiteY0" fmla="*/ 17197 h 389838"/>
                  <a:gd name="connsiteX1" fmla="*/ 17198 w 281844"/>
                  <a:gd name="connsiteY1" fmla="*/ 17197 h 389838"/>
                  <a:gd name="connsiteX2" fmla="*/ 17198 w 281844"/>
                  <a:gd name="connsiteY2" fmla="*/ 175600 h 389838"/>
                  <a:gd name="connsiteX3" fmla="*/ 8599 w 281844"/>
                  <a:gd name="connsiteY3" fmla="*/ 184199 h 389838"/>
                  <a:gd name="connsiteX4" fmla="*/ 1 w 281844"/>
                  <a:gd name="connsiteY4" fmla="*/ 175600 h 389838"/>
                  <a:gd name="connsiteX5" fmla="*/ 1 w 281844"/>
                  <a:gd name="connsiteY5" fmla="*/ 8599 h 389838"/>
                  <a:gd name="connsiteX6" fmla="*/ 8599 w 281844"/>
                  <a:gd name="connsiteY6" fmla="*/ 0 h 389838"/>
                  <a:gd name="connsiteX7" fmla="*/ 217467 w 281844"/>
                  <a:gd name="connsiteY7" fmla="*/ 0 h 389838"/>
                  <a:gd name="connsiteX8" fmla="*/ 223571 w 281844"/>
                  <a:gd name="connsiteY8" fmla="*/ 2543 h 389838"/>
                  <a:gd name="connsiteX9" fmla="*/ 279325 w 281844"/>
                  <a:gd name="connsiteY9" fmla="*/ 58298 h 389838"/>
                  <a:gd name="connsiteX10" fmla="*/ 281844 w 281844"/>
                  <a:gd name="connsiteY10" fmla="*/ 64377 h 389838"/>
                  <a:gd name="connsiteX11" fmla="*/ 281844 w 281844"/>
                  <a:gd name="connsiteY11" fmla="*/ 175600 h 389838"/>
                  <a:gd name="connsiteX12" fmla="*/ 273246 w 281844"/>
                  <a:gd name="connsiteY12" fmla="*/ 184199 h 389838"/>
                  <a:gd name="connsiteX13" fmla="*/ 264646 w 281844"/>
                  <a:gd name="connsiteY13" fmla="*/ 175600 h 389838"/>
                  <a:gd name="connsiteX14" fmla="*/ 264646 w 281844"/>
                  <a:gd name="connsiteY14" fmla="*/ 70110 h 389838"/>
                  <a:gd name="connsiteX15" fmla="*/ 245356 w 281844"/>
                  <a:gd name="connsiteY15" fmla="*/ 70110 h 389838"/>
                  <a:gd name="connsiteX16" fmla="*/ 221606 w 281844"/>
                  <a:gd name="connsiteY16" fmla="*/ 60237 h 389838"/>
                  <a:gd name="connsiteX17" fmla="*/ 211734 w 281844"/>
                  <a:gd name="connsiteY17" fmla="*/ 36488 h 389838"/>
                  <a:gd name="connsiteX18" fmla="*/ 211734 w 281844"/>
                  <a:gd name="connsiteY18" fmla="*/ 17197 h 389838"/>
                  <a:gd name="connsiteX19" fmla="*/ 17198 w 281844"/>
                  <a:gd name="connsiteY19" fmla="*/ 372641 h 389838"/>
                  <a:gd name="connsiteX20" fmla="*/ 264646 w 281844"/>
                  <a:gd name="connsiteY20" fmla="*/ 372641 h 389838"/>
                  <a:gd name="connsiteX21" fmla="*/ 264646 w 281844"/>
                  <a:gd name="connsiteY21" fmla="*/ 327837 h 389838"/>
                  <a:gd name="connsiteX22" fmla="*/ 273245 w 281844"/>
                  <a:gd name="connsiteY22" fmla="*/ 319238 h 389838"/>
                  <a:gd name="connsiteX23" fmla="*/ 281844 w 281844"/>
                  <a:gd name="connsiteY23" fmla="*/ 327837 h 389838"/>
                  <a:gd name="connsiteX24" fmla="*/ 281844 w 281844"/>
                  <a:gd name="connsiteY24" fmla="*/ 381239 h 389838"/>
                  <a:gd name="connsiteX25" fmla="*/ 273245 w 281844"/>
                  <a:gd name="connsiteY25" fmla="*/ 389838 h 389838"/>
                  <a:gd name="connsiteX26" fmla="*/ 8599 w 281844"/>
                  <a:gd name="connsiteY26" fmla="*/ 389838 h 389838"/>
                  <a:gd name="connsiteX27" fmla="*/ 0 w 281844"/>
                  <a:gd name="connsiteY27" fmla="*/ 381239 h 389838"/>
                  <a:gd name="connsiteX28" fmla="*/ 0 w 281844"/>
                  <a:gd name="connsiteY28" fmla="*/ 327837 h 389838"/>
                  <a:gd name="connsiteX29" fmla="*/ 8599 w 281844"/>
                  <a:gd name="connsiteY29" fmla="*/ 319238 h 389838"/>
                  <a:gd name="connsiteX30" fmla="*/ 17197 w 281844"/>
                  <a:gd name="connsiteY30" fmla="*/ 327837 h 389838"/>
                  <a:gd name="connsiteX31" fmla="*/ 17197 w 281844"/>
                  <a:gd name="connsiteY31" fmla="*/ 372641 h 389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81844" h="389838">
                    <a:moveTo>
                      <a:pt x="211734" y="17197"/>
                    </a:moveTo>
                    <a:lnTo>
                      <a:pt x="17198" y="17197"/>
                    </a:lnTo>
                    <a:lnTo>
                      <a:pt x="17198" y="175600"/>
                    </a:lnTo>
                    <a:cubicBezTo>
                      <a:pt x="17198" y="180347"/>
                      <a:pt x="13347" y="184199"/>
                      <a:pt x="8599" y="184199"/>
                    </a:cubicBezTo>
                    <a:cubicBezTo>
                      <a:pt x="3852" y="184199"/>
                      <a:pt x="1" y="180347"/>
                      <a:pt x="1" y="175600"/>
                    </a:cubicBezTo>
                    <a:lnTo>
                      <a:pt x="1" y="8599"/>
                    </a:lnTo>
                    <a:cubicBezTo>
                      <a:pt x="1" y="3851"/>
                      <a:pt x="3852" y="0"/>
                      <a:pt x="8599" y="0"/>
                    </a:cubicBezTo>
                    <a:lnTo>
                      <a:pt x="217467" y="0"/>
                    </a:lnTo>
                    <a:cubicBezTo>
                      <a:pt x="219766" y="0"/>
                      <a:pt x="221947" y="919"/>
                      <a:pt x="223571" y="2543"/>
                    </a:cubicBezTo>
                    <a:lnTo>
                      <a:pt x="279325" y="58298"/>
                    </a:lnTo>
                    <a:cubicBezTo>
                      <a:pt x="280941" y="59913"/>
                      <a:pt x="281844" y="62092"/>
                      <a:pt x="281844" y="64377"/>
                    </a:cubicBezTo>
                    <a:lnTo>
                      <a:pt x="281844" y="175600"/>
                    </a:lnTo>
                    <a:cubicBezTo>
                      <a:pt x="281844" y="180347"/>
                      <a:pt x="277993" y="184199"/>
                      <a:pt x="273246" y="184199"/>
                    </a:cubicBezTo>
                    <a:cubicBezTo>
                      <a:pt x="268497" y="184199"/>
                      <a:pt x="264646" y="180347"/>
                      <a:pt x="264646" y="175600"/>
                    </a:cubicBezTo>
                    <a:lnTo>
                      <a:pt x="264646" y="70110"/>
                    </a:lnTo>
                    <a:lnTo>
                      <a:pt x="245356" y="70110"/>
                    </a:lnTo>
                    <a:cubicBezTo>
                      <a:pt x="236104" y="70110"/>
                      <a:pt x="227697" y="66328"/>
                      <a:pt x="221606" y="60237"/>
                    </a:cubicBezTo>
                    <a:cubicBezTo>
                      <a:pt x="215516" y="54147"/>
                      <a:pt x="211734" y="45740"/>
                      <a:pt x="211734" y="36488"/>
                    </a:cubicBezTo>
                    <a:lnTo>
                      <a:pt x="211734" y="17197"/>
                    </a:lnTo>
                    <a:close/>
                    <a:moveTo>
                      <a:pt x="17198" y="372641"/>
                    </a:moveTo>
                    <a:lnTo>
                      <a:pt x="264646" y="372641"/>
                    </a:lnTo>
                    <a:lnTo>
                      <a:pt x="264646" y="327837"/>
                    </a:lnTo>
                    <a:cubicBezTo>
                      <a:pt x="264646" y="323089"/>
                      <a:pt x="268497" y="319238"/>
                      <a:pt x="273245" y="319238"/>
                    </a:cubicBezTo>
                    <a:cubicBezTo>
                      <a:pt x="277993" y="319238"/>
                      <a:pt x="281844" y="323089"/>
                      <a:pt x="281844" y="327837"/>
                    </a:cubicBezTo>
                    <a:lnTo>
                      <a:pt x="281844" y="381239"/>
                    </a:lnTo>
                    <a:cubicBezTo>
                      <a:pt x="281844" y="385987"/>
                      <a:pt x="277993" y="389838"/>
                      <a:pt x="273245" y="389838"/>
                    </a:cubicBezTo>
                    <a:lnTo>
                      <a:pt x="8599" y="389838"/>
                    </a:lnTo>
                    <a:cubicBezTo>
                      <a:pt x="3851" y="389838"/>
                      <a:pt x="0" y="385987"/>
                      <a:pt x="0" y="381239"/>
                    </a:cubicBezTo>
                    <a:lnTo>
                      <a:pt x="0" y="327837"/>
                    </a:lnTo>
                    <a:cubicBezTo>
                      <a:pt x="0" y="323089"/>
                      <a:pt x="3851" y="319238"/>
                      <a:pt x="8599" y="319238"/>
                    </a:cubicBezTo>
                    <a:cubicBezTo>
                      <a:pt x="13346" y="319238"/>
                      <a:pt x="17197" y="323089"/>
                      <a:pt x="17197" y="327837"/>
                    </a:cubicBezTo>
                    <a:lnTo>
                      <a:pt x="17197" y="372641"/>
                    </a:lnTo>
                    <a:close/>
                  </a:path>
                </a:pathLst>
              </a:custGeom>
              <a:grpFill/>
              <a:ln w="71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03DD268-BC06-4498-A7E4-FF4BAB74D703}"/>
                  </a:ext>
                </a:extLst>
              </p:cNvPr>
              <p:cNvSpPr/>
              <p:nvPr/>
            </p:nvSpPr>
            <p:spPr>
              <a:xfrm>
                <a:off x="2445054" y="2855149"/>
                <a:ext cx="166464" cy="14331"/>
              </a:xfrm>
              <a:custGeom>
                <a:avLst/>
                <a:gdLst>
                  <a:gd name="connsiteX0" fmla="*/ 0 w 166464"/>
                  <a:gd name="connsiteY0" fmla="*/ 0 h 14331"/>
                  <a:gd name="connsiteX1" fmla="*/ 166464 w 166464"/>
                  <a:gd name="connsiteY1" fmla="*/ 0 h 14331"/>
                  <a:gd name="connsiteX2" fmla="*/ 166464 w 166464"/>
                  <a:gd name="connsiteY2" fmla="*/ 14332 h 14331"/>
                  <a:gd name="connsiteX3" fmla="*/ 0 w 166464"/>
                  <a:gd name="connsiteY3" fmla="*/ 14332 h 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64" h="14331">
                    <a:moveTo>
                      <a:pt x="0" y="0"/>
                    </a:moveTo>
                    <a:lnTo>
                      <a:pt x="166464" y="0"/>
                    </a:lnTo>
                    <a:lnTo>
                      <a:pt x="166464" y="14332"/>
                    </a:lnTo>
                    <a:lnTo>
                      <a:pt x="0" y="14332"/>
                    </a:lnTo>
                    <a:close/>
                  </a:path>
                </a:pathLst>
              </a:custGeom>
              <a:grpFill/>
              <a:ln w="71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80EEA937-22BF-4DD2-A0B3-0EB909D7FC40}"/>
                  </a:ext>
                </a:extLst>
              </p:cNvPr>
              <p:cNvSpPr/>
              <p:nvPr/>
            </p:nvSpPr>
            <p:spPr>
              <a:xfrm>
                <a:off x="2445054" y="2889159"/>
                <a:ext cx="166464" cy="14331"/>
              </a:xfrm>
              <a:custGeom>
                <a:avLst/>
                <a:gdLst>
                  <a:gd name="connsiteX0" fmla="*/ 0 w 166464"/>
                  <a:gd name="connsiteY0" fmla="*/ 0 h 14331"/>
                  <a:gd name="connsiteX1" fmla="*/ 166464 w 166464"/>
                  <a:gd name="connsiteY1" fmla="*/ 0 h 14331"/>
                  <a:gd name="connsiteX2" fmla="*/ 166464 w 166464"/>
                  <a:gd name="connsiteY2" fmla="*/ 14332 h 14331"/>
                  <a:gd name="connsiteX3" fmla="*/ 0 w 166464"/>
                  <a:gd name="connsiteY3" fmla="*/ 14332 h 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6464" h="14331">
                    <a:moveTo>
                      <a:pt x="0" y="0"/>
                    </a:moveTo>
                    <a:lnTo>
                      <a:pt x="166464" y="0"/>
                    </a:lnTo>
                    <a:lnTo>
                      <a:pt x="166464" y="14332"/>
                    </a:lnTo>
                    <a:lnTo>
                      <a:pt x="0" y="14332"/>
                    </a:lnTo>
                    <a:close/>
                  </a:path>
                </a:pathLst>
              </a:custGeom>
              <a:grpFill/>
              <a:ln w="71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D0055C-41CC-470C-911B-AD2DAAAAAB98}"/>
                  </a:ext>
                </a:extLst>
              </p:cNvPr>
              <p:cNvSpPr/>
              <p:nvPr/>
            </p:nvSpPr>
            <p:spPr>
              <a:xfrm>
                <a:off x="2445054" y="2821138"/>
                <a:ext cx="117695" cy="14331"/>
              </a:xfrm>
              <a:custGeom>
                <a:avLst/>
                <a:gdLst>
                  <a:gd name="connsiteX0" fmla="*/ 0 w 117695"/>
                  <a:gd name="connsiteY0" fmla="*/ 0 h 14331"/>
                  <a:gd name="connsiteX1" fmla="*/ 117696 w 117695"/>
                  <a:gd name="connsiteY1" fmla="*/ 0 h 14331"/>
                  <a:gd name="connsiteX2" fmla="*/ 117696 w 117695"/>
                  <a:gd name="connsiteY2" fmla="*/ 14332 h 14331"/>
                  <a:gd name="connsiteX3" fmla="*/ 0 w 117695"/>
                  <a:gd name="connsiteY3" fmla="*/ 14332 h 1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695" h="14331">
                    <a:moveTo>
                      <a:pt x="0" y="0"/>
                    </a:moveTo>
                    <a:lnTo>
                      <a:pt x="117696" y="0"/>
                    </a:lnTo>
                    <a:lnTo>
                      <a:pt x="117696" y="14332"/>
                    </a:lnTo>
                    <a:lnTo>
                      <a:pt x="0" y="14332"/>
                    </a:lnTo>
                    <a:close/>
                  </a:path>
                </a:pathLst>
              </a:custGeom>
              <a:grpFill/>
              <a:ln w="71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FF63B74-A006-40CE-8942-A4BF7B80830B}"/>
                  </a:ext>
                </a:extLst>
              </p:cNvPr>
              <p:cNvSpPr/>
              <p:nvPr/>
            </p:nvSpPr>
            <p:spPr>
              <a:xfrm>
                <a:off x="2352848" y="2926249"/>
                <a:ext cx="350876" cy="163702"/>
              </a:xfrm>
              <a:custGeom>
                <a:avLst/>
                <a:gdLst>
                  <a:gd name="connsiteX0" fmla="*/ 79779 w 350876"/>
                  <a:gd name="connsiteY0" fmla="*/ 118230 h 163702"/>
                  <a:gd name="connsiteX1" fmla="*/ 79779 w 350876"/>
                  <a:gd name="connsiteY1" fmla="*/ 45473 h 163702"/>
                  <a:gd name="connsiteX2" fmla="*/ 133716 w 350876"/>
                  <a:gd name="connsiteY2" fmla="*/ 45473 h 163702"/>
                  <a:gd name="connsiteX3" fmla="*/ 133716 w 350876"/>
                  <a:gd name="connsiteY3" fmla="*/ 57788 h 163702"/>
                  <a:gd name="connsiteX4" fmla="*/ 94466 w 350876"/>
                  <a:gd name="connsiteY4" fmla="*/ 57788 h 163702"/>
                  <a:gd name="connsiteX5" fmla="*/ 94466 w 350876"/>
                  <a:gd name="connsiteY5" fmla="*/ 73915 h 163702"/>
                  <a:gd name="connsiteX6" fmla="*/ 130988 w 350876"/>
                  <a:gd name="connsiteY6" fmla="*/ 73915 h 163702"/>
                  <a:gd name="connsiteX7" fmla="*/ 130988 w 350876"/>
                  <a:gd name="connsiteY7" fmla="*/ 86162 h 163702"/>
                  <a:gd name="connsiteX8" fmla="*/ 94466 w 350876"/>
                  <a:gd name="connsiteY8" fmla="*/ 86162 h 163702"/>
                  <a:gd name="connsiteX9" fmla="*/ 94466 w 350876"/>
                  <a:gd name="connsiteY9" fmla="*/ 105965 h 163702"/>
                  <a:gd name="connsiteX10" fmla="*/ 135105 w 350876"/>
                  <a:gd name="connsiteY10" fmla="*/ 105965 h 163702"/>
                  <a:gd name="connsiteX11" fmla="*/ 135105 w 350876"/>
                  <a:gd name="connsiteY11" fmla="*/ 118230 h 163702"/>
                  <a:gd name="connsiteX12" fmla="*/ 79779 w 350876"/>
                  <a:gd name="connsiteY12" fmla="*/ 118230 h 163702"/>
                  <a:gd name="connsiteX13" fmla="*/ 140170 w 350876"/>
                  <a:gd name="connsiteY13" fmla="*/ 118230 h 163702"/>
                  <a:gd name="connsiteX14" fmla="*/ 165037 w 350876"/>
                  <a:gd name="connsiteY14" fmla="*/ 80268 h 163702"/>
                  <a:gd name="connsiteX15" fmla="*/ 142508 w 350876"/>
                  <a:gd name="connsiteY15" fmla="*/ 45473 h 163702"/>
                  <a:gd name="connsiteX16" fmla="*/ 159668 w 350876"/>
                  <a:gd name="connsiteY16" fmla="*/ 45473 h 163702"/>
                  <a:gd name="connsiteX17" fmla="*/ 174270 w 350876"/>
                  <a:gd name="connsiteY17" fmla="*/ 68850 h 163702"/>
                  <a:gd name="connsiteX18" fmla="*/ 188550 w 350876"/>
                  <a:gd name="connsiteY18" fmla="*/ 45473 h 163702"/>
                  <a:gd name="connsiteX19" fmla="*/ 205575 w 350876"/>
                  <a:gd name="connsiteY19" fmla="*/ 45473 h 163702"/>
                  <a:gd name="connsiteX20" fmla="*/ 182943 w 350876"/>
                  <a:gd name="connsiteY20" fmla="*/ 80809 h 163702"/>
                  <a:gd name="connsiteX21" fmla="*/ 207811 w 350876"/>
                  <a:gd name="connsiteY21" fmla="*/ 118230 h 163702"/>
                  <a:gd name="connsiteX22" fmla="*/ 190092 w 350876"/>
                  <a:gd name="connsiteY22" fmla="*/ 118230 h 163702"/>
                  <a:gd name="connsiteX23" fmla="*/ 173965 w 350876"/>
                  <a:gd name="connsiteY23" fmla="*/ 93073 h 163702"/>
                  <a:gd name="connsiteX24" fmla="*/ 157787 w 350876"/>
                  <a:gd name="connsiteY24" fmla="*/ 118230 h 163702"/>
                  <a:gd name="connsiteX25" fmla="*/ 140170 w 350876"/>
                  <a:gd name="connsiteY25" fmla="*/ 118230 h 163702"/>
                  <a:gd name="connsiteX26" fmla="*/ 215366 w 350876"/>
                  <a:gd name="connsiteY26" fmla="*/ 118230 h 163702"/>
                  <a:gd name="connsiteX27" fmla="*/ 215366 w 350876"/>
                  <a:gd name="connsiteY27" fmla="*/ 45473 h 163702"/>
                  <a:gd name="connsiteX28" fmla="*/ 238929 w 350876"/>
                  <a:gd name="connsiteY28" fmla="*/ 45473 h 163702"/>
                  <a:gd name="connsiteX29" fmla="*/ 256394 w 350876"/>
                  <a:gd name="connsiteY29" fmla="*/ 46574 h 163702"/>
                  <a:gd name="connsiteX30" fmla="*/ 266880 w 350876"/>
                  <a:gd name="connsiteY30" fmla="*/ 53689 h 163702"/>
                  <a:gd name="connsiteX31" fmla="*/ 271098 w 350876"/>
                  <a:gd name="connsiteY31" fmla="*/ 67851 h 163702"/>
                  <a:gd name="connsiteX32" fmla="*/ 268659 w 350876"/>
                  <a:gd name="connsiteY32" fmla="*/ 79115 h 163702"/>
                  <a:gd name="connsiteX33" fmla="*/ 262476 w 350876"/>
                  <a:gd name="connsiteY33" fmla="*/ 86298 h 163702"/>
                  <a:gd name="connsiteX34" fmla="*/ 254869 w 350876"/>
                  <a:gd name="connsiteY34" fmla="*/ 89737 h 163702"/>
                  <a:gd name="connsiteX35" fmla="*/ 239624 w 350876"/>
                  <a:gd name="connsiteY35" fmla="*/ 90787 h 163702"/>
                  <a:gd name="connsiteX36" fmla="*/ 230053 w 350876"/>
                  <a:gd name="connsiteY36" fmla="*/ 90787 h 163702"/>
                  <a:gd name="connsiteX37" fmla="*/ 230053 w 350876"/>
                  <a:gd name="connsiteY37" fmla="*/ 118230 h 163702"/>
                  <a:gd name="connsiteX38" fmla="*/ 215366 w 350876"/>
                  <a:gd name="connsiteY38" fmla="*/ 118230 h 163702"/>
                  <a:gd name="connsiteX39" fmla="*/ 51715 w 350876"/>
                  <a:gd name="connsiteY39" fmla="*/ 163703 h 163702"/>
                  <a:gd name="connsiteX40" fmla="*/ 299163 w 350876"/>
                  <a:gd name="connsiteY40" fmla="*/ 163703 h 163702"/>
                  <a:gd name="connsiteX41" fmla="*/ 316360 w 350876"/>
                  <a:gd name="connsiteY41" fmla="*/ 163703 h 163702"/>
                  <a:gd name="connsiteX42" fmla="*/ 345144 w 350876"/>
                  <a:gd name="connsiteY42" fmla="*/ 163703 h 163702"/>
                  <a:gd name="connsiteX43" fmla="*/ 350877 w 350876"/>
                  <a:gd name="connsiteY43" fmla="*/ 157970 h 163702"/>
                  <a:gd name="connsiteX44" fmla="*/ 350877 w 350876"/>
                  <a:gd name="connsiteY44" fmla="*/ 5733 h 163702"/>
                  <a:gd name="connsiteX45" fmla="*/ 345144 w 350876"/>
                  <a:gd name="connsiteY45" fmla="*/ 0 h 163702"/>
                  <a:gd name="connsiteX46" fmla="*/ 316360 w 350876"/>
                  <a:gd name="connsiteY46" fmla="*/ 0 h 163702"/>
                  <a:gd name="connsiteX47" fmla="*/ 299163 w 350876"/>
                  <a:gd name="connsiteY47" fmla="*/ 0 h 163702"/>
                  <a:gd name="connsiteX48" fmla="*/ 51715 w 350876"/>
                  <a:gd name="connsiteY48" fmla="*/ 0 h 163702"/>
                  <a:gd name="connsiteX49" fmla="*/ 34517 w 350876"/>
                  <a:gd name="connsiteY49" fmla="*/ 0 h 163702"/>
                  <a:gd name="connsiteX50" fmla="*/ 5733 w 350876"/>
                  <a:gd name="connsiteY50" fmla="*/ 0 h 163702"/>
                  <a:gd name="connsiteX51" fmla="*/ 0 w 350876"/>
                  <a:gd name="connsiteY51" fmla="*/ 5733 h 163702"/>
                  <a:gd name="connsiteX52" fmla="*/ 0 w 350876"/>
                  <a:gd name="connsiteY52" fmla="*/ 157970 h 163702"/>
                  <a:gd name="connsiteX53" fmla="*/ 5733 w 350876"/>
                  <a:gd name="connsiteY53" fmla="*/ 163703 h 163702"/>
                  <a:gd name="connsiteX54" fmla="*/ 34517 w 350876"/>
                  <a:gd name="connsiteY54" fmla="*/ 163703 h 163702"/>
                  <a:gd name="connsiteX55" fmla="*/ 51715 w 350876"/>
                  <a:gd name="connsiteY55" fmla="*/ 163703 h 163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50876" h="163702">
                    <a:moveTo>
                      <a:pt x="79779" y="118230"/>
                    </a:moveTo>
                    <a:lnTo>
                      <a:pt x="79779" y="45473"/>
                    </a:lnTo>
                    <a:lnTo>
                      <a:pt x="133716" y="45473"/>
                    </a:lnTo>
                    <a:lnTo>
                      <a:pt x="133716" y="57788"/>
                    </a:lnTo>
                    <a:lnTo>
                      <a:pt x="94466" y="57788"/>
                    </a:lnTo>
                    <a:lnTo>
                      <a:pt x="94466" y="73915"/>
                    </a:lnTo>
                    <a:lnTo>
                      <a:pt x="130988" y="73915"/>
                    </a:lnTo>
                    <a:lnTo>
                      <a:pt x="130988" y="86162"/>
                    </a:lnTo>
                    <a:lnTo>
                      <a:pt x="94466" y="86162"/>
                    </a:lnTo>
                    <a:lnTo>
                      <a:pt x="94466" y="105965"/>
                    </a:lnTo>
                    <a:lnTo>
                      <a:pt x="135105" y="105965"/>
                    </a:lnTo>
                    <a:lnTo>
                      <a:pt x="135105" y="118230"/>
                    </a:lnTo>
                    <a:lnTo>
                      <a:pt x="79779" y="118230"/>
                    </a:lnTo>
                    <a:close/>
                    <a:moveTo>
                      <a:pt x="140170" y="118230"/>
                    </a:moveTo>
                    <a:lnTo>
                      <a:pt x="165037" y="80268"/>
                    </a:lnTo>
                    <a:lnTo>
                      <a:pt x="142508" y="45473"/>
                    </a:lnTo>
                    <a:lnTo>
                      <a:pt x="159668" y="45473"/>
                    </a:lnTo>
                    <a:lnTo>
                      <a:pt x="174270" y="68850"/>
                    </a:lnTo>
                    <a:lnTo>
                      <a:pt x="188550" y="45473"/>
                    </a:lnTo>
                    <a:lnTo>
                      <a:pt x="205575" y="45473"/>
                    </a:lnTo>
                    <a:lnTo>
                      <a:pt x="182943" y="80809"/>
                    </a:lnTo>
                    <a:lnTo>
                      <a:pt x="207811" y="118230"/>
                    </a:lnTo>
                    <a:lnTo>
                      <a:pt x="190092" y="118230"/>
                    </a:lnTo>
                    <a:lnTo>
                      <a:pt x="173965" y="93073"/>
                    </a:lnTo>
                    <a:lnTo>
                      <a:pt x="157787" y="118230"/>
                    </a:lnTo>
                    <a:lnTo>
                      <a:pt x="140170" y="118230"/>
                    </a:lnTo>
                    <a:close/>
                    <a:moveTo>
                      <a:pt x="215366" y="118230"/>
                    </a:moveTo>
                    <a:lnTo>
                      <a:pt x="215366" y="45473"/>
                    </a:lnTo>
                    <a:lnTo>
                      <a:pt x="238929" y="45473"/>
                    </a:lnTo>
                    <a:cubicBezTo>
                      <a:pt x="247857" y="45473"/>
                      <a:pt x="253684" y="45846"/>
                      <a:pt x="256394" y="46574"/>
                    </a:cubicBezTo>
                    <a:cubicBezTo>
                      <a:pt x="260562" y="47659"/>
                      <a:pt x="264068" y="50030"/>
                      <a:pt x="266880" y="53689"/>
                    </a:cubicBezTo>
                    <a:cubicBezTo>
                      <a:pt x="269692" y="57348"/>
                      <a:pt x="271098" y="62074"/>
                      <a:pt x="271098" y="67851"/>
                    </a:cubicBezTo>
                    <a:cubicBezTo>
                      <a:pt x="271098" y="72322"/>
                      <a:pt x="270285" y="76083"/>
                      <a:pt x="268659" y="79115"/>
                    </a:cubicBezTo>
                    <a:cubicBezTo>
                      <a:pt x="267033" y="82165"/>
                      <a:pt x="264982" y="84554"/>
                      <a:pt x="262476" y="86298"/>
                    </a:cubicBezTo>
                    <a:cubicBezTo>
                      <a:pt x="259985" y="88026"/>
                      <a:pt x="257445" y="89178"/>
                      <a:pt x="254869" y="89737"/>
                    </a:cubicBezTo>
                    <a:cubicBezTo>
                      <a:pt x="251363" y="90431"/>
                      <a:pt x="246282" y="90787"/>
                      <a:pt x="239624" y="90787"/>
                    </a:cubicBezTo>
                    <a:lnTo>
                      <a:pt x="230053" y="90787"/>
                    </a:lnTo>
                    <a:lnTo>
                      <a:pt x="230053" y="118230"/>
                    </a:lnTo>
                    <a:lnTo>
                      <a:pt x="215366" y="118230"/>
                    </a:lnTo>
                    <a:close/>
                    <a:moveTo>
                      <a:pt x="51715" y="163703"/>
                    </a:moveTo>
                    <a:lnTo>
                      <a:pt x="299163" y="163703"/>
                    </a:lnTo>
                    <a:lnTo>
                      <a:pt x="316360" y="163703"/>
                    </a:lnTo>
                    <a:lnTo>
                      <a:pt x="345144" y="163703"/>
                    </a:lnTo>
                    <a:cubicBezTo>
                      <a:pt x="348310" y="163703"/>
                      <a:pt x="350877" y="161136"/>
                      <a:pt x="350877" y="157970"/>
                    </a:cubicBezTo>
                    <a:lnTo>
                      <a:pt x="350877" y="5733"/>
                    </a:lnTo>
                    <a:cubicBezTo>
                      <a:pt x="350877" y="2567"/>
                      <a:pt x="348310" y="0"/>
                      <a:pt x="345144" y="0"/>
                    </a:cubicBezTo>
                    <a:lnTo>
                      <a:pt x="316360" y="0"/>
                    </a:lnTo>
                    <a:lnTo>
                      <a:pt x="299163" y="0"/>
                    </a:lnTo>
                    <a:lnTo>
                      <a:pt x="51715" y="0"/>
                    </a:lnTo>
                    <a:lnTo>
                      <a:pt x="34517" y="0"/>
                    </a:lnTo>
                    <a:lnTo>
                      <a:pt x="5733" y="0"/>
                    </a:lnTo>
                    <a:cubicBezTo>
                      <a:pt x="2567" y="0"/>
                      <a:pt x="0" y="2567"/>
                      <a:pt x="0" y="5733"/>
                    </a:cubicBezTo>
                    <a:lnTo>
                      <a:pt x="0" y="157970"/>
                    </a:lnTo>
                    <a:cubicBezTo>
                      <a:pt x="0" y="161136"/>
                      <a:pt x="2567" y="163703"/>
                      <a:pt x="5733" y="163703"/>
                    </a:cubicBezTo>
                    <a:lnTo>
                      <a:pt x="34517" y="163703"/>
                    </a:lnTo>
                    <a:lnTo>
                      <a:pt x="51715" y="163703"/>
                    </a:lnTo>
                    <a:close/>
                  </a:path>
                </a:pathLst>
              </a:custGeom>
              <a:grpFill/>
              <a:ln w="71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A1DFC31-7E64-4D77-A7B7-B857010E2108}"/>
                  </a:ext>
                </a:extLst>
              </p:cNvPr>
              <p:cNvSpPr/>
              <p:nvPr/>
            </p:nvSpPr>
            <p:spPr>
              <a:xfrm>
                <a:off x="2582900" y="2984037"/>
                <a:ext cx="25901" cy="20632"/>
              </a:xfrm>
              <a:custGeom>
                <a:avLst/>
                <a:gdLst>
                  <a:gd name="connsiteX0" fmla="*/ 0 w 25901"/>
                  <a:gd name="connsiteY0" fmla="*/ 0 h 20632"/>
                  <a:gd name="connsiteX1" fmla="*/ 0 w 25901"/>
                  <a:gd name="connsiteY1" fmla="*/ 20633 h 20632"/>
                  <a:gd name="connsiteX2" fmla="*/ 8030 w 25901"/>
                  <a:gd name="connsiteY2" fmla="*/ 20633 h 20632"/>
                  <a:gd name="connsiteX3" fmla="*/ 19650 w 25901"/>
                  <a:gd name="connsiteY3" fmla="*/ 19498 h 20632"/>
                  <a:gd name="connsiteX4" fmla="*/ 24241 w 25901"/>
                  <a:gd name="connsiteY4" fmla="*/ 15923 h 20632"/>
                  <a:gd name="connsiteX5" fmla="*/ 25901 w 25901"/>
                  <a:gd name="connsiteY5" fmla="*/ 10266 h 20632"/>
                  <a:gd name="connsiteX6" fmla="*/ 23563 w 25901"/>
                  <a:gd name="connsiteY6" fmla="*/ 3710 h 20632"/>
                  <a:gd name="connsiteX7" fmla="*/ 17668 w 25901"/>
                  <a:gd name="connsiteY7" fmla="*/ 491 h 20632"/>
                  <a:gd name="connsiteX8" fmla="*/ 7098 w 25901"/>
                  <a:gd name="connsiteY8" fmla="*/ 0 h 20632"/>
                  <a:gd name="connsiteX9" fmla="*/ 0 w 25901"/>
                  <a:gd name="connsiteY9" fmla="*/ 0 h 2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901" h="20632">
                    <a:moveTo>
                      <a:pt x="0" y="0"/>
                    </a:moveTo>
                    <a:lnTo>
                      <a:pt x="0" y="20633"/>
                    </a:lnTo>
                    <a:lnTo>
                      <a:pt x="8030" y="20633"/>
                    </a:lnTo>
                    <a:cubicBezTo>
                      <a:pt x="13823" y="20633"/>
                      <a:pt x="17702" y="20260"/>
                      <a:pt x="19650" y="19498"/>
                    </a:cubicBezTo>
                    <a:cubicBezTo>
                      <a:pt x="21598" y="18735"/>
                      <a:pt x="23123" y="17550"/>
                      <a:pt x="24241" y="15923"/>
                    </a:cubicBezTo>
                    <a:cubicBezTo>
                      <a:pt x="25342" y="14297"/>
                      <a:pt x="25901" y="12417"/>
                      <a:pt x="25901" y="10266"/>
                    </a:cubicBezTo>
                    <a:cubicBezTo>
                      <a:pt x="25901" y="7623"/>
                      <a:pt x="25122" y="5438"/>
                      <a:pt x="23563" y="3710"/>
                    </a:cubicBezTo>
                    <a:cubicBezTo>
                      <a:pt x="22022" y="1999"/>
                      <a:pt x="20040" y="914"/>
                      <a:pt x="17668" y="491"/>
                    </a:cubicBezTo>
                    <a:cubicBezTo>
                      <a:pt x="15907" y="153"/>
                      <a:pt x="12383" y="0"/>
                      <a:pt x="709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71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5" name="Graphic 151">
              <a:extLst>
                <a:ext uri="{FF2B5EF4-FFF2-40B4-BE49-F238E27FC236}">
                  <a16:creationId xmlns:a16="http://schemas.microsoft.com/office/drawing/2014/main" id="{D4345390-7E0C-44F7-ACA8-158EF15DCD68}"/>
                </a:ext>
              </a:extLst>
            </p:cNvPr>
            <p:cNvSpPr/>
            <p:nvPr/>
          </p:nvSpPr>
          <p:spPr>
            <a:xfrm>
              <a:off x="2156721" y="2579736"/>
              <a:ext cx="743130" cy="743131"/>
            </a:xfrm>
            <a:custGeom>
              <a:avLst/>
              <a:gdLst>
                <a:gd name="connsiteX0" fmla="*/ 0 w 743130"/>
                <a:gd name="connsiteY0" fmla="*/ 0 h 743131"/>
                <a:gd name="connsiteX1" fmla="*/ 743131 w 743130"/>
                <a:gd name="connsiteY1" fmla="*/ 0 h 743131"/>
                <a:gd name="connsiteX2" fmla="*/ 743131 w 743130"/>
                <a:gd name="connsiteY2" fmla="*/ 743132 h 743131"/>
                <a:gd name="connsiteX3" fmla="*/ 0 w 743130"/>
                <a:gd name="connsiteY3" fmla="*/ 743132 h 743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130" h="743131">
                  <a:moveTo>
                    <a:pt x="0" y="0"/>
                  </a:moveTo>
                  <a:lnTo>
                    <a:pt x="743131" y="0"/>
                  </a:lnTo>
                  <a:lnTo>
                    <a:pt x="743131" y="743132"/>
                  </a:lnTo>
                  <a:lnTo>
                    <a:pt x="0" y="743132"/>
                  </a:lnTo>
                  <a:close/>
                </a:path>
              </a:pathLst>
            </a:custGeom>
            <a:noFill/>
            <a:ln w="71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Graphic 151">
              <a:extLst>
                <a:ext uri="{FF2B5EF4-FFF2-40B4-BE49-F238E27FC236}">
                  <a16:creationId xmlns:a16="http://schemas.microsoft.com/office/drawing/2014/main" id="{CE034D37-9BC6-411A-9CFC-F568D1954FC8}"/>
                </a:ext>
              </a:extLst>
            </p:cNvPr>
            <p:cNvSpPr/>
            <p:nvPr/>
          </p:nvSpPr>
          <p:spPr>
            <a:xfrm>
              <a:off x="2206516" y="2579785"/>
              <a:ext cx="643539" cy="743032"/>
            </a:xfrm>
            <a:custGeom>
              <a:avLst/>
              <a:gdLst>
                <a:gd name="connsiteX0" fmla="*/ 327503 w 643539"/>
                <a:gd name="connsiteY0" fmla="*/ 3310 h 743032"/>
                <a:gd name="connsiteX1" fmla="*/ 482654 w 643539"/>
                <a:gd name="connsiteY1" fmla="*/ 92887 h 743032"/>
                <a:gd name="connsiteX2" fmla="*/ 482643 w 643539"/>
                <a:gd name="connsiteY2" fmla="*/ 92907 h 743032"/>
                <a:gd name="connsiteX3" fmla="*/ 637762 w 643539"/>
                <a:gd name="connsiteY3" fmla="*/ 182464 h 743032"/>
                <a:gd name="connsiteX4" fmla="*/ 643540 w 643539"/>
                <a:gd name="connsiteY4" fmla="*/ 185800 h 743032"/>
                <a:gd name="connsiteX5" fmla="*/ 643540 w 643539"/>
                <a:gd name="connsiteY5" fmla="*/ 192362 h 743032"/>
                <a:gd name="connsiteX6" fmla="*/ 643540 w 643539"/>
                <a:gd name="connsiteY6" fmla="*/ 371516 h 743032"/>
                <a:gd name="connsiteX7" fmla="*/ 643540 w 643539"/>
                <a:gd name="connsiteY7" fmla="*/ 550670 h 743032"/>
                <a:gd name="connsiteX8" fmla="*/ 643540 w 643539"/>
                <a:gd name="connsiteY8" fmla="*/ 557233 h 743032"/>
                <a:gd name="connsiteX9" fmla="*/ 637762 w 643539"/>
                <a:gd name="connsiteY9" fmla="*/ 560569 h 743032"/>
                <a:gd name="connsiteX10" fmla="*/ 482643 w 643539"/>
                <a:gd name="connsiteY10" fmla="*/ 650126 h 743032"/>
                <a:gd name="connsiteX11" fmla="*/ 482654 w 643539"/>
                <a:gd name="connsiteY11" fmla="*/ 650145 h 743032"/>
                <a:gd name="connsiteX12" fmla="*/ 327503 w 643539"/>
                <a:gd name="connsiteY12" fmla="*/ 739721 h 743032"/>
                <a:gd name="connsiteX13" fmla="*/ 321770 w 643539"/>
                <a:gd name="connsiteY13" fmla="*/ 743032 h 743032"/>
                <a:gd name="connsiteX14" fmla="*/ 316037 w 643539"/>
                <a:gd name="connsiteY14" fmla="*/ 739721 h 743032"/>
                <a:gd name="connsiteX15" fmla="*/ 160885 w 643539"/>
                <a:gd name="connsiteY15" fmla="*/ 650145 h 743032"/>
                <a:gd name="connsiteX16" fmla="*/ 160897 w 643539"/>
                <a:gd name="connsiteY16" fmla="*/ 650126 h 743032"/>
                <a:gd name="connsiteX17" fmla="*/ 5778 w 643539"/>
                <a:gd name="connsiteY17" fmla="*/ 560569 h 743032"/>
                <a:gd name="connsiteX18" fmla="*/ 0 w 643539"/>
                <a:gd name="connsiteY18" fmla="*/ 557233 h 743032"/>
                <a:gd name="connsiteX19" fmla="*/ 0 w 643539"/>
                <a:gd name="connsiteY19" fmla="*/ 550670 h 743032"/>
                <a:gd name="connsiteX20" fmla="*/ 0 w 643539"/>
                <a:gd name="connsiteY20" fmla="*/ 371516 h 743032"/>
                <a:gd name="connsiteX21" fmla="*/ 0 w 643539"/>
                <a:gd name="connsiteY21" fmla="*/ 192362 h 743032"/>
                <a:gd name="connsiteX22" fmla="*/ 0 w 643539"/>
                <a:gd name="connsiteY22" fmla="*/ 185800 h 743032"/>
                <a:gd name="connsiteX23" fmla="*/ 5778 w 643539"/>
                <a:gd name="connsiteY23" fmla="*/ 182464 h 743032"/>
                <a:gd name="connsiteX24" fmla="*/ 160897 w 643539"/>
                <a:gd name="connsiteY24" fmla="*/ 92907 h 743032"/>
                <a:gd name="connsiteX25" fmla="*/ 160885 w 643539"/>
                <a:gd name="connsiteY25" fmla="*/ 92887 h 743032"/>
                <a:gd name="connsiteX26" fmla="*/ 316037 w 643539"/>
                <a:gd name="connsiteY26" fmla="*/ 3310 h 743032"/>
                <a:gd name="connsiteX27" fmla="*/ 321770 w 643539"/>
                <a:gd name="connsiteY27" fmla="*/ 0 h 743032"/>
                <a:gd name="connsiteX28" fmla="*/ 327503 w 643539"/>
                <a:gd name="connsiteY28" fmla="*/ 3310 h 743032"/>
                <a:gd name="connsiteX29" fmla="*/ 321770 w 643539"/>
                <a:gd name="connsiteY29" fmla="*/ 39719 h 743032"/>
                <a:gd name="connsiteX30" fmla="*/ 207926 w 643539"/>
                <a:gd name="connsiteY30" fmla="*/ 105447 h 743032"/>
                <a:gd name="connsiteX31" fmla="*/ 207937 w 643539"/>
                <a:gd name="connsiteY31" fmla="*/ 105466 h 743032"/>
                <a:gd name="connsiteX32" fmla="*/ 34397 w 643539"/>
                <a:gd name="connsiteY32" fmla="*/ 205658 h 743032"/>
                <a:gd name="connsiteX33" fmla="*/ 34397 w 643539"/>
                <a:gd name="connsiteY33" fmla="*/ 537374 h 743032"/>
                <a:gd name="connsiteX34" fmla="*/ 207937 w 643539"/>
                <a:gd name="connsiteY34" fmla="*/ 637566 h 743032"/>
                <a:gd name="connsiteX35" fmla="*/ 207926 w 643539"/>
                <a:gd name="connsiteY35" fmla="*/ 637586 h 743032"/>
                <a:gd name="connsiteX36" fmla="*/ 321771 w 643539"/>
                <a:gd name="connsiteY36" fmla="*/ 703314 h 743032"/>
                <a:gd name="connsiteX37" fmla="*/ 435614 w 643539"/>
                <a:gd name="connsiteY37" fmla="*/ 637586 h 743032"/>
                <a:gd name="connsiteX38" fmla="*/ 435603 w 643539"/>
                <a:gd name="connsiteY38" fmla="*/ 637566 h 743032"/>
                <a:gd name="connsiteX39" fmla="*/ 609142 w 643539"/>
                <a:gd name="connsiteY39" fmla="*/ 537374 h 743032"/>
                <a:gd name="connsiteX40" fmla="*/ 609142 w 643539"/>
                <a:gd name="connsiteY40" fmla="*/ 205658 h 743032"/>
                <a:gd name="connsiteX41" fmla="*/ 435603 w 643539"/>
                <a:gd name="connsiteY41" fmla="*/ 105466 h 743032"/>
                <a:gd name="connsiteX42" fmla="*/ 435614 w 643539"/>
                <a:gd name="connsiteY42" fmla="*/ 105447 h 743032"/>
                <a:gd name="connsiteX43" fmla="*/ 321770 w 643539"/>
                <a:gd name="connsiteY43" fmla="*/ 39719 h 74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43539" h="743032">
                  <a:moveTo>
                    <a:pt x="327503" y="3310"/>
                  </a:moveTo>
                  <a:lnTo>
                    <a:pt x="482654" y="92887"/>
                  </a:lnTo>
                  <a:lnTo>
                    <a:pt x="482643" y="92907"/>
                  </a:lnTo>
                  <a:lnTo>
                    <a:pt x="637762" y="182464"/>
                  </a:lnTo>
                  <a:lnTo>
                    <a:pt x="643540" y="185800"/>
                  </a:lnTo>
                  <a:lnTo>
                    <a:pt x="643540" y="192362"/>
                  </a:lnTo>
                  <a:lnTo>
                    <a:pt x="643540" y="371516"/>
                  </a:lnTo>
                  <a:lnTo>
                    <a:pt x="643540" y="550670"/>
                  </a:lnTo>
                  <a:lnTo>
                    <a:pt x="643540" y="557233"/>
                  </a:lnTo>
                  <a:lnTo>
                    <a:pt x="637762" y="560569"/>
                  </a:lnTo>
                  <a:lnTo>
                    <a:pt x="482643" y="650126"/>
                  </a:lnTo>
                  <a:lnTo>
                    <a:pt x="482654" y="650145"/>
                  </a:lnTo>
                  <a:lnTo>
                    <a:pt x="327503" y="739721"/>
                  </a:lnTo>
                  <a:lnTo>
                    <a:pt x="321770" y="743032"/>
                  </a:lnTo>
                  <a:lnTo>
                    <a:pt x="316037" y="739721"/>
                  </a:lnTo>
                  <a:lnTo>
                    <a:pt x="160885" y="650145"/>
                  </a:lnTo>
                  <a:lnTo>
                    <a:pt x="160897" y="650126"/>
                  </a:lnTo>
                  <a:lnTo>
                    <a:pt x="5778" y="560569"/>
                  </a:lnTo>
                  <a:lnTo>
                    <a:pt x="0" y="557233"/>
                  </a:lnTo>
                  <a:lnTo>
                    <a:pt x="0" y="550670"/>
                  </a:lnTo>
                  <a:lnTo>
                    <a:pt x="0" y="371516"/>
                  </a:lnTo>
                  <a:lnTo>
                    <a:pt x="0" y="192362"/>
                  </a:lnTo>
                  <a:lnTo>
                    <a:pt x="0" y="185800"/>
                  </a:lnTo>
                  <a:lnTo>
                    <a:pt x="5778" y="182464"/>
                  </a:lnTo>
                  <a:lnTo>
                    <a:pt x="160897" y="92907"/>
                  </a:lnTo>
                  <a:lnTo>
                    <a:pt x="160885" y="92887"/>
                  </a:lnTo>
                  <a:lnTo>
                    <a:pt x="316037" y="3310"/>
                  </a:lnTo>
                  <a:lnTo>
                    <a:pt x="321770" y="0"/>
                  </a:lnTo>
                  <a:lnTo>
                    <a:pt x="327503" y="3310"/>
                  </a:lnTo>
                  <a:close/>
                  <a:moveTo>
                    <a:pt x="321770" y="39719"/>
                  </a:moveTo>
                  <a:lnTo>
                    <a:pt x="207926" y="105447"/>
                  </a:lnTo>
                  <a:lnTo>
                    <a:pt x="207937" y="105466"/>
                  </a:lnTo>
                  <a:lnTo>
                    <a:pt x="34397" y="205658"/>
                  </a:lnTo>
                  <a:lnTo>
                    <a:pt x="34397" y="537374"/>
                  </a:lnTo>
                  <a:lnTo>
                    <a:pt x="207937" y="637566"/>
                  </a:lnTo>
                  <a:lnTo>
                    <a:pt x="207926" y="637586"/>
                  </a:lnTo>
                  <a:lnTo>
                    <a:pt x="321771" y="703314"/>
                  </a:lnTo>
                  <a:lnTo>
                    <a:pt x="435614" y="637586"/>
                  </a:lnTo>
                  <a:lnTo>
                    <a:pt x="435603" y="637566"/>
                  </a:lnTo>
                  <a:lnTo>
                    <a:pt x="609142" y="537374"/>
                  </a:lnTo>
                  <a:lnTo>
                    <a:pt x="609142" y="205658"/>
                  </a:lnTo>
                  <a:lnTo>
                    <a:pt x="435603" y="105466"/>
                  </a:lnTo>
                  <a:lnTo>
                    <a:pt x="435614" y="105447"/>
                  </a:lnTo>
                  <a:lnTo>
                    <a:pt x="321770" y="39719"/>
                  </a:lnTo>
                  <a:close/>
                </a:path>
              </a:pathLst>
            </a:custGeom>
            <a:solidFill>
              <a:srgbClr val="F26F1E"/>
            </a:solidFill>
            <a:ln w="714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CF58A07-99E0-4E49-A1A8-BBFA1A945F20}"/>
              </a:ext>
            </a:extLst>
          </p:cNvPr>
          <p:cNvGrpSpPr/>
          <p:nvPr/>
        </p:nvGrpSpPr>
        <p:grpSpPr>
          <a:xfrm>
            <a:off x="7927039" y="2332289"/>
            <a:ext cx="716954" cy="665284"/>
            <a:chOff x="7852113" y="2599190"/>
            <a:chExt cx="799710" cy="742076"/>
          </a:xfrm>
          <a:solidFill>
            <a:srgbClr val="45F488"/>
          </a:solidFill>
        </p:grpSpPr>
        <p:sp>
          <p:nvSpPr>
            <p:cNvPr id="157" name="Graphic 153">
              <a:extLst>
                <a:ext uri="{FF2B5EF4-FFF2-40B4-BE49-F238E27FC236}">
                  <a16:creationId xmlns:a16="http://schemas.microsoft.com/office/drawing/2014/main" id="{0FBEF28E-C6F2-4B3F-B478-A009B6B12EF4}"/>
                </a:ext>
              </a:extLst>
            </p:cNvPr>
            <p:cNvSpPr/>
            <p:nvPr/>
          </p:nvSpPr>
          <p:spPr>
            <a:xfrm>
              <a:off x="7852113" y="3263875"/>
              <a:ext cx="799710" cy="25797"/>
            </a:xfrm>
            <a:custGeom>
              <a:avLst/>
              <a:gdLst>
                <a:gd name="connsiteX0" fmla="*/ 0 w 590550"/>
                <a:gd name="connsiteY0" fmla="*/ 0 h 19050"/>
                <a:gd name="connsiteX1" fmla="*/ 590550 w 590550"/>
                <a:gd name="connsiteY1" fmla="*/ 0 h 19050"/>
                <a:gd name="connsiteX2" fmla="*/ 590550 w 590550"/>
                <a:gd name="connsiteY2" fmla="*/ 19050 h 19050"/>
                <a:gd name="connsiteX3" fmla="*/ 0 w 5905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0550" h="19050">
                  <a:moveTo>
                    <a:pt x="0" y="0"/>
                  </a:moveTo>
                  <a:lnTo>
                    <a:pt x="590550" y="0"/>
                  </a:lnTo>
                  <a:lnTo>
                    <a:pt x="5905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Graphic 153">
              <a:extLst>
                <a:ext uri="{FF2B5EF4-FFF2-40B4-BE49-F238E27FC236}">
                  <a16:creationId xmlns:a16="http://schemas.microsoft.com/office/drawing/2014/main" id="{DD9FD2C4-DFB0-48AB-AC25-8EF8CCDB46B6}"/>
                </a:ext>
              </a:extLst>
            </p:cNvPr>
            <p:cNvSpPr/>
            <p:nvPr/>
          </p:nvSpPr>
          <p:spPr>
            <a:xfrm>
              <a:off x="7981098" y="3315469"/>
              <a:ext cx="670725" cy="25797"/>
            </a:xfrm>
            <a:custGeom>
              <a:avLst/>
              <a:gdLst>
                <a:gd name="connsiteX0" fmla="*/ 0 w 495300"/>
                <a:gd name="connsiteY0" fmla="*/ 0 h 19050"/>
                <a:gd name="connsiteX1" fmla="*/ 495300 w 495300"/>
                <a:gd name="connsiteY1" fmla="*/ 0 h 19050"/>
                <a:gd name="connsiteX2" fmla="*/ 495300 w 495300"/>
                <a:gd name="connsiteY2" fmla="*/ 19050 h 19050"/>
                <a:gd name="connsiteX3" fmla="*/ 0 w 4953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300" h="19050">
                  <a:moveTo>
                    <a:pt x="0" y="0"/>
                  </a:moveTo>
                  <a:lnTo>
                    <a:pt x="495300" y="0"/>
                  </a:lnTo>
                  <a:lnTo>
                    <a:pt x="4953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Graphic 153">
              <a:extLst>
                <a:ext uri="{FF2B5EF4-FFF2-40B4-BE49-F238E27FC236}">
                  <a16:creationId xmlns:a16="http://schemas.microsoft.com/office/drawing/2014/main" id="{5F5EA876-AA44-4FDB-A484-163DCBC6F0F8}"/>
                </a:ext>
              </a:extLst>
            </p:cNvPr>
            <p:cNvSpPr/>
            <p:nvPr/>
          </p:nvSpPr>
          <p:spPr>
            <a:xfrm>
              <a:off x="7890809" y="2967209"/>
              <a:ext cx="257971" cy="257970"/>
            </a:xfrm>
            <a:custGeom>
              <a:avLst/>
              <a:gdLst>
                <a:gd name="connsiteX0" fmla="*/ 169483 w 190500"/>
                <a:gd name="connsiteY0" fmla="*/ 118821 h 190500"/>
                <a:gd name="connsiteX1" fmla="*/ 177663 w 190500"/>
                <a:gd name="connsiteY1" fmla="*/ 112568 h 190500"/>
                <a:gd name="connsiteX2" fmla="*/ 190500 w 190500"/>
                <a:gd name="connsiteY2" fmla="*/ 112568 h 190500"/>
                <a:gd name="connsiteX3" fmla="*/ 190500 w 190500"/>
                <a:gd name="connsiteY3" fmla="*/ 77932 h 190500"/>
                <a:gd name="connsiteX4" fmla="*/ 177663 w 190500"/>
                <a:gd name="connsiteY4" fmla="*/ 77932 h 190500"/>
                <a:gd name="connsiteX5" fmla="*/ 169483 w 190500"/>
                <a:gd name="connsiteY5" fmla="*/ 71679 h 190500"/>
                <a:gd name="connsiteX6" fmla="*/ 164403 w 190500"/>
                <a:gd name="connsiteY6" fmla="*/ 59450 h 190500"/>
                <a:gd name="connsiteX7" fmla="*/ 165764 w 190500"/>
                <a:gd name="connsiteY7" fmla="*/ 49228 h 190500"/>
                <a:gd name="connsiteX8" fmla="*/ 174847 w 190500"/>
                <a:gd name="connsiteY8" fmla="*/ 40144 h 190500"/>
                <a:gd name="connsiteX9" fmla="*/ 152022 w 190500"/>
                <a:gd name="connsiteY9" fmla="*/ 17318 h 190500"/>
                <a:gd name="connsiteX10" fmla="*/ 150356 w 190500"/>
                <a:gd name="connsiteY10" fmla="*/ 15652 h 190500"/>
                <a:gd name="connsiteX11" fmla="*/ 141272 w 190500"/>
                <a:gd name="connsiteY11" fmla="*/ 24736 h 190500"/>
                <a:gd name="connsiteX12" fmla="*/ 131050 w 190500"/>
                <a:gd name="connsiteY12" fmla="*/ 26097 h 190500"/>
                <a:gd name="connsiteX13" fmla="*/ 118821 w 190500"/>
                <a:gd name="connsiteY13" fmla="*/ 21017 h 190500"/>
                <a:gd name="connsiteX14" fmla="*/ 112568 w 190500"/>
                <a:gd name="connsiteY14" fmla="*/ 12837 h 190500"/>
                <a:gd name="connsiteX15" fmla="*/ 112568 w 190500"/>
                <a:gd name="connsiteY15" fmla="*/ 0 h 190500"/>
                <a:gd name="connsiteX16" fmla="*/ 77932 w 190500"/>
                <a:gd name="connsiteY16" fmla="*/ 0 h 190500"/>
                <a:gd name="connsiteX17" fmla="*/ 77932 w 190500"/>
                <a:gd name="connsiteY17" fmla="*/ 12837 h 190500"/>
                <a:gd name="connsiteX18" fmla="*/ 71679 w 190500"/>
                <a:gd name="connsiteY18" fmla="*/ 21017 h 190500"/>
                <a:gd name="connsiteX19" fmla="*/ 59450 w 190500"/>
                <a:gd name="connsiteY19" fmla="*/ 26097 h 190500"/>
                <a:gd name="connsiteX20" fmla="*/ 49228 w 190500"/>
                <a:gd name="connsiteY20" fmla="*/ 24736 h 190500"/>
                <a:gd name="connsiteX21" fmla="*/ 40144 w 190500"/>
                <a:gd name="connsiteY21" fmla="*/ 15652 h 190500"/>
                <a:gd name="connsiteX22" fmla="*/ 15653 w 190500"/>
                <a:gd name="connsiteY22" fmla="*/ 40144 h 190500"/>
                <a:gd name="connsiteX23" fmla="*/ 24736 w 190500"/>
                <a:gd name="connsiteY23" fmla="*/ 49228 h 190500"/>
                <a:gd name="connsiteX24" fmla="*/ 26097 w 190500"/>
                <a:gd name="connsiteY24" fmla="*/ 59450 h 190500"/>
                <a:gd name="connsiteX25" fmla="*/ 21017 w 190500"/>
                <a:gd name="connsiteY25" fmla="*/ 71679 h 190500"/>
                <a:gd name="connsiteX26" fmla="*/ 12837 w 190500"/>
                <a:gd name="connsiteY26" fmla="*/ 77932 h 190500"/>
                <a:gd name="connsiteX27" fmla="*/ 0 w 190500"/>
                <a:gd name="connsiteY27" fmla="*/ 77932 h 190500"/>
                <a:gd name="connsiteX28" fmla="*/ 0 w 190500"/>
                <a:gd name="connsiteY28" fmla="*/ 112568 h 190500"/>
                <a:gd name="connsiteX29" fmla="*/ 12837 w 190500"/>
                <a:gd name="connsiteY29" fmla="*/ 112568 h 190500"/>
                <a:gd name="connsiteX30" fmla="*/ 21017 w 190500"/>
                <a:gd name="connsiteY30" fmla="*/ 118821 h 190500"/>
                <a:gd name="connsiteX31" fmla="*/ 26097 w 190500"/>
                <a:gd name="connsiteY31" fmla="*/ 131050 h 190500"/>
                <a:gd name="connsiteX32" fmla="*/ 24736 w 190500"/>
                <a:gd name="connsiteY32" fmla="*/ 141272 h 190500"/>
                <a:gd name="connsiteX33" fmla="*/ 15653 w 190500"/>
                <a:gd name="connsiteY33" fmla="*/ 150356 h 190500"/>
                <a:gd name="connsiteX34" fmla="*/ 40144 w 190500"/>
                <a:gd name="connsiteY34" fmla="*/ 174847 h 190500"/>
                <a:gd name="connsiteX35" fmla="*/ 49228 w 190500"/>
                <a:gd name="connsiteY35" fmla="*/ 165764 h 190500"/>
                <a:gd name="connsiteX36" fmla="*/ 59450 w 190500"/>
                <a:gd name="connsiteY36" fmla="*/ 164403 h 190500"/>
                <a:gd name="connsiteX37" fmla="*/ 71679 w 190500"/>
                <a:gd name="connsiteY37" fmla="*/ 169483 h 190500"/>
                <a:gd name="connsiteX38" fmla="*/ 77932 w 190500"/>
                <a:gd name="connsiteY38" fmla="*/ 177663 h 190500"/>
                <a:gd name="connsiteX39" fmla="*/ 77932 w 190500"/>
                <a:gd name="connsiteY39" fmla="*/ 190500 h 190500"/>
                <a:gd name="connsiteX40" fmla="*/ 112568 w 190500"/>
                <a:gd name="connsiteY40" fmla="*/ 190500 h 190500"/>
                <a:gd name="connsiteX41" fmla="*/ 112568 w 190500"/>
                <a:gd name="connsiteY41" fmla="*/ 177663 h 190500"/>
                <a:gd name="connsiteX42" fmla="*/ 118821 w 190500"/>
                <a:gd name="connsiteY42" fmla="*/ 169483 h 190500"/>
                <a:gd name="connsiteX43" fmla="*/ 131050 w 190500"/>
                <a:gd name="connsiteY43" fmla="*/ 164403 h 190500"/>
                <a:gd name="connsiteX44" fmla="*/ 141272 w 190500"/>
                <a:gd name="connsiteY44" fmla="*/ 165764 h 190500"/>
                <a:gd name="connsiteX45" fmla="*/ 150356 w 190500"/>
                <a:gd name="connsiteY45" fmla="*/ 174847 h 190500"/>
                <a:gd name="connsiteX46" fmla="*/ 174847 w 190500"/>
                <a:gd name="connsiteY46" fmla="*/ 150356 h 190500"/>
                <a:gd name="connsiteX47" fmla="*/ 165764 w 190500"/>
                <a:gd name="connsiteY47" fmla="*/ 141272 h 190500"/>
                <a:gd name="connsiteX48" fmla="*/ 164403 w 190500"/>
                <a:gd name="connsiteY48" fmla="*/ 131050 h 190500"/>
                <a:gd name="connsiteX49" fmla="*/ 169483 w 190500"/>
                <a:gd name="connsiteY49" fmla="*/ 118821 h 190500"/>
                <a:gd name="connsiteX50" fmla="*/ 95250 w 190500"/>
                <a:gd name="connsiteY50" fmla="*/ 138113 h 190500"/>
                <a:gd name="connsiteX51" fmla="*/ 52388 w 190500"/>
                <a:gd name="connsiteY51" fmla="*/ 95250 h 190500"/>
                <a:gd name="connsiteX52" fmla="*/ 95250 w 190500"/>
                <a:gd name="connsiteY52" fmla="*/ 52388 h 190500"/>
                <a:gd name="connsiteX53" fmla="*/ 138113 w 190500"/>
                <a:gd name="connsiteY53" fmla="*/ 95250 h 190500"/>
                <a:gd name="connsiteX54" fmla="*/ 95250 w 190500"/>
                <a:gd name="connsiteY54" fmla="*/ 13811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90500" h="190500">
                  <a:moveTo>
                    <a:pt x="169483" y="118821"/>
                  </a:moveTo>
                  <a:cubicBezTo>
                    <a:pt x="170543" y="115168"/>
                    <a:pt x="173860" y="112633"/>
                    <a:pt x="177663" y="112568"/>
                  </a:cubicBezTo>
                  <a:lnTo>
                    <a:pt x="190500" y="112568"/>
                  </a:lnTo>
                  <a:lnTo>
                    <a:pt x="190500" y="77932"/>
                  </a:lnTo>
                  <a:lnTo>
                    <a:pt x="177663" y="77932"/>
                  </a:lnTo>
                  <a:cubicBezTo>
                    <a:pt x="173860" y="77867"/>
                    <a:pt x="170543" y="75332"/>
                    <a:pt x="169483" y="71679"/>
                  </a:cubicBezTo>
                  <a:cubicBezTo>
                    <a:pt x="168143" y="67465"/>
                    <a:pt x="166443" y="63374"/>
                    <a:pt x="164403" y="59450"/>
                  </a:cubicBezTo>
                  <a:cubicBezTo>
                    <a:pt x="162563" y="56114"/>
                    <a:pt x="163115" y="51967"/>
                    <a:pt x="165764" y="49228"/>
                  </a:cubicBezTo>
                  <a:lnTo>
                    <a:pt x="174847" y="40144"/>
                  </a:lnTo>
                  <a:lnTo>
                    <a:pt x="152022" y="17318"/>
                  </a:lnTo>
                  <a:lnTo>
                    <a:pt x="150356" y="15652"/>
                  </a:lnTo>
                  <a:lnTo>
                    <a:pt x="141272" y="24736"/>
                  </a:lnTo>
                  <a:cubicBezTo>
                    <a:pt x="138533" y="27385"/>
                    <a:pt x="134386" y="27937"/>
                    <a:pt x="131050" y="26097"/>
                  </a:cubicBezTo>
                  <a:cubicBezTo>
                    <a:pt x="127126" y="24056"/>
                    <a:pt x="123035" y="22357"/>
                    <a:pt x="118821" y="21017"/>
                  </a:cubicBezTo>
                  <a:cubicBezTo>
                    <a:pt x="115168" y="19957"/>
                    <a:pt x="112633" y="16640"/>
                    <a:pt x="112568" y="12837"/>
                  </a:cubicBezTo>
                  <a:lnTo>
                    <a:pt x="112568" y="0"/>
                  </a:lnTo>
                  <a:lnTo>
                    <a:pt x="77932" y="0"/>
                  </a:lnTo>
                  <a:lnTo>
                    <a:pt x="77932" y="12837"/>
                  </a:lnTo>
                  <a:cubicBezTo>
                    <a:pt x="77867" y="16640"/>
                    <a:pt x="75332" y="19957"/>
                    <a:pt x="71679" y="21017"/>
                  </a:cubicBezTo>
                  <a:cubicBezTo>
                    <a:pt x="67465" y="22357"/>
                    <a:pt x="63374" y="24056"/>
                    <a:pt x="59450" y="26097"/>
                  </a:cubicBezTo>
                  <a:cubicBezTo>
                    <a:pt x="56114" y="27937"/>
                    <a:pt x="51967" y="27385"/>
                    <a:pt x="49228" y="24736"/>
                  </a:cubicBezTo>
                  <a:lnTo>
                    <a:pt x="40144" y="15652"/>
                  </a:lnTo>
                  <a:lnTo>
                    <a:pt x="15653" y="40144"/>
                  </a:lnTo>
                  <a:lnTo>
                    <a:pt x="24736" y="49228"/>
                  </a:lnTo>
                  <a:cubicBezTo>
                    <a:pt x="27385" y="51967"/>
                    <a:pt x="27937" y="56114"/>
                    <a:pt x="26097" y="59450"/>
                  </a:cubicBezTo>
                  <a:cubicBezTo>
                    <a:pt x="24057" y="63374"/>
                    <a:pt x="22357" y="67465"/>
                    <a:pt x="21017" y="71679"/>
                  </a:cubicBezTo>
                  <a:cubicBezTo>
                    <a:pt x="19957" y="75332"/>
                    <a:pt x="16640" y="77867"/>
                    <a:pt x="12837" y="77932"/>
                  </a:cubicBezTo>
                  <a:lnTo>
                    <a:pt x="0" y="77932"/>
                  </a:lnTo>
                  <a:lnTo>
                    <a:pt x="0" y="112568"/>
                  </a:lnTo>
                  <a:lnTo>
                    <a:pt x="12837" y="112568"/>
                  </a:lnTo>
                  <a:cubicBezTo>
                    <a:pt x="16640" y="112633"/>
                    <a:pt x="19957" y="115168"/>
                    <a:pt x="21017" y="118821"/>
                  </a:cubicBezTo>
                  <a:cubicBezTo>
                    <a:pt x="22357" y="123035"/>
                    <a:pt x="24057" y="127126"/>
                    <a:pt x="26097" y="131050"/>
                  </a:cubicBezTo>
                  <a:cubicBezTo>
                    <a:pt x="27937" y="134386"/>
                    <a:pt x="27385" y="138533"/>
                    <a:pt x="24736" y="141272"/>
                  </a:cubicBezTo>
                  <a:lnTo>
                    <a:pt x="15653" y="150356"/>
                  </a:lnTo>
                  <a:lnTo>
                    <a:pt x="40144" y="174847"/>
                  </a:lnTo>
                  <a:lnTo>
                    <a:pt x="49228" y="165764"/>
                  </a:lnTo>
                  <a:cubicBezTo>
                    <a:pt x="51967" y="163115"/>
                    <a:pt x="56114" y="162563"/>
                    <a:pt x="59450" y="164403"/>
                  </a:cubicBezTo>
                  <a:cubicBezTo>
                    <a:pt x="63374" y="166443"/>
                    <a:pt x="67465" y="168142"/>
                    <a:pt x="71679" y="169483"/>
                  </a:cubicBezTo>
                  <a:cubicBezTo>
                    <a:pt x="75332" y="170543"/>
                    <a:pt x="77867" y="173860"/>
                    <a:pt x="77932" y="177663"/>
                  </a:cubicBezTo>
                  <a:lnTo>
                    <a:pt x="77932" y="190500"/>
                  </a:lnTo>
                  <a:lnTo>
                    <a:pt x="112568" y="190500"/>
                  </a:lnTo>
                  <a:lnTo>
                    <a:pt x="112568" y="177663"/>
                  </a:lnTo>
                  <a:cubicBezTo>
                    <a:pt x="112633" y="173860"/>
                    <a:pt x="115168" y="170543"/>
                    <a:pt x="118821" y="169483"/>
                  </a:cubicBezTo>
                  <a:cubicBezTo>
                    <a:pt x="123035" y="168142"/>
                    <a:pt x="127126" y="166443"/>
                    <a:pt x="131050" y="164403"/>
                  </a:cubicBezTo>
                  <a:cubicBezTo>
                    <a:pt x="134386" y="162563"/>
                    <a:pt x="138533" y="163115"/>
                    <a:pt x="141272" y="165764"/>
                  </a:cubicBezTo>
                  <a:lnTo>
                    <a:pt x="150356" y="174847"/>
                  </a:lnTo>
                  <a:lnTo>
                    <a:pt x="174847" y="150356"/>
                  </a:lnTo>
                  <a:lnTo>
                    <a:pt x="165764" y="141272"/>
                  </a:lnTo>
                  <a:cubicBezTo>
                    <a:pt x="163115" y="138533"/>
                    <a:pt x="162563" y="134386"/>
                    <a:pt x="164403" y="131050"/>
                  </a:cubicBezTo>
                  <a:cubicBezTo>
                    <a:pt x="166443" y="127126"/>
                    <a:pt x="168143" y="123035"/>
                    <a:pt x="169483" y="118821"/>
                  </a:cubicBezTo>
                  <a:close/>
                  <a:moveTo>
                    <a:pt x="95250" y="138113"/>
                  </a:moveTo>
                  <a:cubicBezTo>
                    <a:pt x="71578" y="138113"/>
                    <a:pt x="52388" y="118922"/>
                    <a:pt x="52388" y="95250"/>
                  </a:cubicBezTo>
                  <a:cubicBezTo>
                    <a:pt x="52388" y="71578"/>
                    <a:pt x="71578" y="52388"/>
                    <a:pt x="95250" y="52388"/>
                  </a:cubicBezTo>
                  <a:cubicBezTo>
                    <a:pt x="118922" y="52388"/>
                    <a:pt x="138113" y="71578"/>
                    <a:pt x="138113" y="95250"/>
                  </a:cubicBezTo>
                  <a:cubicBezTo>
                    <a:pt x="138113" y="118922"/>
                    <a:pt x="118922" y="138113"/>
                    <a:pt x="95250" y="138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Graphic 153">
              <a:extLst>
                <a:ext uri="{FF2B5EF4-FFF2-40B4-BE49-F238E27FC236}">
                  <a16:creationId xmlns:a16="http://schemas.microsoft.com/office/drawing/2014/main" id="{FDB71FCC-D0C1-41ED-A7A9-A0BF7D387951}"/>
                </a:ext>
              </a:extLst>
            </p:cNvPr>
            <p:cNvSpPr/>
            <p:nvPr/>
          </p:nvSpPr>
          <p:spPr>
            <a:xfrm>
              <a:off x="8213272" y="2902716"/>
              <a:ext cx="90290" cy="322463"/>
            </a:xfrm>
            <a:custGeom>
              <a:avLst/>
              <a:gdLst>
                <a:gd name="connsiteX0" fmla="*/ 0 w 66675"/>
                <a:gd name="connsiteY0" fmla="*/ 0 h 238125"/>
                <a:gd name="connsiteX1" fmla="*/ 66675 w 66675"/>
                <a:gd name="connsiteY1" fmla="*/ 0 h 238125"/>
                <a:gd name="connsiteX2" fmla="*/ 66675 w 66675"/>
                <a:gd name="connsiteY2" fmla="*/ 238125 h 238125"/>
                <a:gd name="connsiteX3" fmla="*/ 0 w 66675"/>
                <a:gd name="connsiteY3" fmla="*/ 238125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238125">
                  <a:moveTo>
                    <a:pt x="0" y="0"/>
                  </a:moveTo>
                  <a:lnTo>
                    <a:pt x="66675" y="0"/>
                  </a:lnTo>
                  <a:lnTo>
                    <a:pt x="66675" y="238125"/>
                  </a:lnTo>
                  <a:lnTo>
                    <a:pt x="0" y="2381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Graphic 153">
              <a:extLst>
                <a:ext uri="{FF2B5EF4-FFF2-40B4-BE49-F238E27FC236}">
                  <a16:creationId xmlns:a16="http://schemas.microsoft.com/office/drawing/2014/main" id="{3342D581-BD9E-4989-AF6E-B4F191C99998}"/>
                </a:ext>
              </a:extLst>
            </p:cNvPr>
            <p:cNvSpPr/>
            <p:nvPr/>
          </p:nvSpPr>
          <p:spPr>
            <a:xfrm>
              <a:off x="8368055" y="2928513"/>
              <a:ext cx="90290" cy="296666"/>
            </a:xfrm>
            <a:custGeom>
              <a:avLst/>
              <a:gdLst>
                <a:gd name="connsiteX0" fmla="*/ 0 w 66675"/>
                <a:gd name="connsiteY0" fmla="*/ 0 h 219075"/>
                <a:gd name="connsiteX1" fmla="*/ 66675 w 66675"/>
                <a:gd name="connsiteY1" fmla="*/ 0 h 219075"/>
                <a:gd name="connsiteX2" fmla="*/ 66675 w 66675"/>
                <a:gd name="connsiteY2" fmla="*/ 219075 h 219075"/>
                <a:gd name="connsiteX3" fmla="*/ 0 w 66675"/>
                <a:gd name="connsiteY3" fmla="*/ 21907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219075">
                  <a:moveTo>
                    <a:pt x="0" y="0"/>
                  </a:moveTo>
                  <a:lnTo>
                    <a:pt x="66675" y="0"/>
                  </a:lnTo>
                  <a:lnTo>
                    <a:pt x="66675" y="219075"/>
                  </a:lnTo>
                  <a:lnTo>
                    <a:pt x="0" y="2190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Graphic 153">
              <a:extLst>
                <a:ext uri="{FF2B5EF4-FFF2-40B4-BE49-F238E27FC236}">
                  <a16:creationId xmlns:a16="http://schemas.microsoft.com/office/drawing/2014/main" id="{F237235D-C80F-4888-93B7-B263A5D3D0EC}"/>
                </a:ext>
              </a:extLst>
            </p:cNvPr>
            <p:cNvSpPr/>
            <p:nvPr/>
          </p:nvSpPr>
          <p:spPr>
            <a:xfrm>
              <a:off x="8522838" y="2786630"/>
              <a:ext cx="90290" cy="438550"/>
            </a:xfrm>
            <a:custGeom>
              <a:avLst/>
              <a:gdLst>
                <a:gd name="connsiteX0" fmla="*/ 0 w 66675"/>
                <a:gd name="connsiteY0" fmla="*/ 0 h 323850"/>
                <a:gd name="connsiteX1" fmla="*/ 66675 w 66675"/>
                <a:gd name="connsiteY1" fmla="*/ 0 h 323850"/>
                <a:gd name="connsiteX2" fmla="*/ 66675 w 66675"/>
                <a:gd name="connsiteY2" fmla="*/ 323850 h 323850"/>
                <a:gd name="connsiteX3" fmla="*/ 0 w 66675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23850">
                  <a:moveTo>
                    <a:pt x="0" y="0"/>
                  </a:moveTo>
                  <a:lnTo>
                    <a:pt x="66675" y="0"/>
                  </a:lnTo>
                  <a:lnTo>
                    <a:pt x="66675" y="323850"/>
                  </a:lnTo>
                  <a:lnTo>
                    <a:pt x="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Graphic 153">
              <a:extLst>
                <a:ext uri="{FF2B5EF4-FFF2-40B4-BE49-F238E27FC236}">
                  <a16:creationId xmlns:a16="http://schemas.microsoft.com/office/drawing/2014/main" id="{8D0D33DF-87FE-4F31-9E13-0DAE0FD21EFC}"/>
                </a:ext>
              </a:extLst>
            </p:cNvPr>
            <p:cNvSpPr/>
            <p:nvPr/>
          </p:nvSpPr>
          <p:spPr>
            <a:xfrm>
              <a:off x="8126950" y="2599190"/>
              <a:ext cx="496191" cy="312827"/>
            </a:xfrm>
            <a:custGeom>
              <a:avLst/>
              <a:gdLst>
                <a:gd name="connsiteX0" fmla="*/ 300857 w 366415"/>
                <a:gd name="connsiteY0" fmla="*/ 24856 h 231009"/>
                <a:gd name="connsiteX1" fmla="*/ 319266 w 366415"/>
                <a:gd name="connsiteY1" fmla="*/ 39684 h 231009"/>
                <a:gd name="connsiteX2" fmla="*/ 219841 w 366415"/>
                <a:gd name="connsiteY2" fmla="*/ 149364 h 231009"/>
                <a:gd name="connsiteX3" fmla="*/ 190263 w 366415"/>
                <a:gd name="connsiteY3" fmla="*/ 157437 h 231009"/>
                <a:gd name="connsiteX4" fmla="*/ 125425 w 366415"/>
                <a:gd name="connsiteY4" fmla="*/ 136113 h 231009"/>
                <a:gd name="connsiteX5" fmla="*/ 94733 w 366415"/>
                <a:gd name="connsiteY5" fmla="*/ 109979 h 231009"/>
                <a:gd name="connsiteX6" fmla="*/ 68599 w 366415"/>
                <a:gd name="connsiteY6" fmla="*/ 140671 h 231009"/>
                <a:gd name="connsiteX7" fmla="*/ 70713 w 366415"/>
                <a:gd name="connsiteY7" fmla="*/ 149386 h 231009"/>
                <a:gd name="connsiteX8" fmla="*/ 0 w 366415"/>
                <a:gd name="connsiteY8" fmla="*/ 217271 h 231009"/>
                <a:gd name="connsiteX9" fmla="*/ 13190 w 366415"/>
                <a:gd name="connsiteY9" fmla="*/ 231010 h 231009"/>
                <a:gd name="connsiteX10" fmla="*/ 83574 w 366415"/>
                <a:gd name="connsiteY10" fmla="*/ 163439 h 231009"/>
                <a:gd name="connsiteX11" fmla="*/ 97082 w 366415"/>
                <a:gd name="connsiteY11" fmla="*/ 166990 h 231009"/>
                <a:gd name="connsiteX12" fmla="*/ 120608 w 366415"/>
                <a:gd name="connsiteY12" fmla="*/ 154579 h 231009"/>
                <a:gd name="connsiteX13" fmla="*/ 182952 w 366415"/>
                <a:gd name="connsiteY13" fmla="*/ 175083 h 231009"/>
                <a:gd name="connsiteX14" fmla="*/ 182807 w 366415"/>
                <a:gd name="connsiteY14" fmla="*/ 176516 h 231009"/>
                <a:gd name="connsiteX15" fmla="*/ 211325 w 366415"/>
                <a:gd name="connsiteY15" fmla="*/ 205148 h 231009"/>
                <a:gd name="connsiteX16" fmla="*/ 239957 w 366415"/>
                <a:gd name="connsiteY16" fmla="*/ 176631 h 231009"/>
                <a:gd name="connsiteX17" fmla="*/ 235197 w 366415"/>
                <a:gd name="connsiteY17" fmla="*/ 160780 h 231009"/>
                <a:gd name="connsiteX18" fmla="*/ 334123 w 366415"/>
                <a:gd name="connsiteY18" fmla="*/ 51650 h 231009"/>
                <a:gd name="connsiteX19" fmla="*/ 352777 w 366415"/>
                <a:gd name="connsiteY19" fmla="*/ 66675 h 231009"/>
                <a:gd name="connsiteX20" fmla="*/ 366415 w 366415"/>
                <a:gd name="connsiteY20" fmla="*/ 0 h 2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15" h="231009">
                  <a:moveTo>
                    <a:pt x="300857" y="24856"/>
                  </a:moveTo>
                  <a:lnTo>
                    <a:pt x="319266" y="39684"/>
                  </a:lnTo>
                  <a:lnTo>
                    <a:pt x="219841" y="149364"/>
                  </a:lnTo>
                  <a:cubicBezTo>
                    <a:pt x="209257" y="145823"/>
                    <a:pt x="197581" y="149010"/>
                    <a:pt x="190263" y="157437"/>
                  </a:cubicBezTo>
                  <a:lnTo>
                    <a:pt x="125425" y="136113"/>
                  </a:lnTo>
                  <a:cubicBezTo>
                    <a:pt x="124166" y="120421"/>
                    <a:pt x="110425" y="108720"/>
                    <a:pt x="94733" y="109979"/>
                  </a:cubicBezTo>
                  <a:cubicBezTo>
                    <a:pt x="79041" y="111238"/>
                    <a:pt x="67340" y="124979"/>
                    <a:pt x="68599" y="140671"/>
                  </a:cubicBezTo>
                  <a:cubicBezTo>
                    <a:pt x="68839" y="143669"/>
                    <a:pt x="69553" y="146611"/>
                    <a:pt x="70713" y="149386"/>
                  </a:cubicBezTo>
                  <a:lnTo>
                    <a:pt x="0" y="217271"/>
                  </a:lnTo>
                  <a:lnTo>
                    <a:pt x="13190" y="231010"/>
                  </a:lnTo>
                  <a:lnTo>
                    <a:pt x="83574" y="163439"/>
                  </a:lnTo>
                  <a:cubicBezTo>
                    <a:pt x="87708" y="165737"/>
                    <a:pt x="92353" y="166958"/>
                    <a:pt x="97082" y="166990"/>
                  </a:cubicBezTo>
                  <a:cubicBezTo>
                    <a:pt x="106490" y="166983"/>
                    <a:pt x="115290" y="162340"/>
                    <a:pt x="120608" y="154579"/>
                  </a:cubicBezTo>
                  <a:lnTo>
                    <a:pt x="182952" y="175083"/>
                  </a:lnTo>
                  <a:cubicBezTo>
                    <a:pt x="182928" y="175568"/>
                    <a:pt x="182807" y="176025"/>
                    <a:pt x="182807" y="176516"/>
                  </a:cubicBezTo>
                  <a:cubicBezTo>
                    <a:pt x="182776" y="192297"/>
                    <a:pt x="195543" y="205116"/>
                    <a:pt x="211325" y="205148"/>
                  </a:cubicBezTo>
                  <a:cubicBezTo>
                    <a:pt x="227106" y="205180"/>
                    <a:pt x="239926" y="192412"/>
                    <a:pt x="239957" y="176631"/>
                  </a:cubicBezTo>
                  <a:cubicBezTo>
                    <a:pt x="239969" y="170993"/>
                    <a:pt x="238312" y="165479"/>
                    <a:pt x="235197" y="160780"/>
                  </a:cubicBezTo>
                  <a:lnTo>
                    <a:pt x="334123" y="51650"/>
                  </a:lnTo>
                  <a:lnTo>
                    <a:pt x="352777" y="66675"/>
                  </a:lnTo>
                  <a:lnTo>
                    <a:pt x="36641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Graphic 153">
              <a:extLst>
                <a:ext uri="{FF2B5EF4-FFF2-40B4-BE49-F238E27FC236}">
                  <a16:creationId xmlns:a16="http://schemas.microsoft.com/office/drawing/2014/main" id="{5976C6C1-ECCD-42E6-AF3E-189D1B552F58}"/>
                </a:ext>
              </a:extLst>
            </p:cNvPr>
            <p:cNvSpPr/>
            <p:nvPr/>
          </p:nvSpPr>
          <p:spPr>
            <a:xfrm>
              <a:off x="7929504" y="3315469"/>
              <a:ext cx="25797" cy="25797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8" name="Graphic 155">
            <a:extLst>
              <a:ext uri="{FF2B5EF4-FFF2-40B4-BE49-F238E27FC236}">
                <a16:creationId xmlns:a16="http://schemas.microsoft.com/office/drawing/2014/main" id="{7CE524F1-210E-4D8C-9324-D4EAEFFF0454}"/>
              </a:ext>
            </a:extLst>
          </p:cNvPr>
          <p:cNvGrpSpPr/>
          <p:nvPr/>
        </p:nvGrpSpPr>
        <p:grpSpPr>
          <a:xfrm>
            <a:off x="3679823" y="2422902"/>
            <a:ext cx="675770" cy="614336"/>
            <a:chOff x="5652378" y="104443"/>
            <a:chExt cx="838200" cy="762000"/>
          </a:xfrm>
          <a:solidFill>
            <a:srgbClr val="0AB14A"/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921A081-9D5F-4D8F-B045-5AA4957CB38C}"/>
                </a:ext>
              </a:extLst>
            </p:cNvPr>
            <p:cNvSpPr/>
            <p:nvPr/>
          </p:nvSpPr>
          <p:spPr>
            <a:xfrm>
              <a:off x="5804778" y="180643"/>
              <a:ext cx="381000" cy="3810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0 w 381000"/>
                <a:gd name="connsiteY1" fmla="*/ 190500 h 381000"/>
                <a:gd name="connsiteX2" fmla="*/ 190500 w 381000"/>
                <a:gd name="connsiteY2" fmla="*/ 381000 h 381000"/>
                <a:gd name="connsiteX3" fmla="*/ 381000 w 381000"/>
                <a:gd name="connsiteY3" fmla="*/ 190500 h 381000"/>
                <a:gd name="connsiteX4" fmla="*/ 190500 w 381000"/>
                <a:gd name="connsiteY4" fmla="*/ 0 h 381000"/>
                <a:gd name="connsiteX5" fmla="*/ 340975 w 381000"/>
                <a:gd name="connsiteY5" fmla="*/ 171450 h 381000"/>
                <a:gd name="connsiteX6" fmla="*/ 303682 w 381000"/>
                <a:gd name="connsiteY6" fmla="*/ 171450 h 381000"/>
                <a:gd name="connsiteX7" fmla="*/ 276423 w 381000"/>
                <a:gd name="connsiteY7" fmla="*/ 64803 h 381000"/>
                <a:gd name="connsiteX8" fmla="*/ 340975 w 381000"/>
                <a:gd name="connsiteY8" fmla="*/ 171450 h 381000"/>
                <a:gd name="connsiteX9" fmla="*/ 171450 w 381000"/>
                <a:gd name="connsiteY9" fmla="*/ 44313 h 381000"/>
                <a:gd name="connsiteX10" fmla="*/ 171450 w 381000"/>
                <a:gd name="connsiteY10" fmla="*/ 171450 h 381000"/>
                <a:gd name="connsiteX11" fmla="*/ 115358 w 381000"/>
                <a:gd name="connsiteY11" fmla="*/ 171450 h 381000"/>
                <a:gd name="connsiteX12" fmla="*/ 171450 w 381000"/>
                <a:gd name="connsiteY12" fmla="*/ 44313 h 381000"/>
                <a:gd name="connsiteX13" fmla="*/ 171450 w 381000"/>
                <a:gd name="connsiteY13" fmla="*/ 209550 h 381000"/>
                <a:gd name="connsiteX14" fmla="*/ 171450 w 381000"/>
                <a:gd name="connsiteY14" fmla="*/ 336687 h 381000"/>
                <a:gd name="connsiteX15" fmla="*/ 115358 w 381000"/>
                <a:gd name="connsiteY15" fmla="*/ 209550 h 381000"/>
                <a:gd name="connsiteX16" fmla="*/ 209550 w 381000"/>
                <a:gd name="connsiteY16" fmla="*/ 336687 h 381000"/>
                <a:gd name="connsiteX17" fmla="*/ 209550 w 381000"/>
                <a:gd name="connsiteY17" fmla="*/ 209550 h 381000"/>
                <a:gd name="connsiteX18" fmla="*/ 265642 w 381000"/>
                <a:gd name="connsiteY18" fmla="*/ 209550 h 381000"/>
                <a:gd name="connsiteX19" fmla="*/ 209550 w 381000"/>
                <a:gd name="connsiteY19" fmla="*/ 336687 h 381000"/>
                <a:gd name="connsiteX20" fmla="*/ 209550 w 381000"/>
                <a:gd name="connsiteY20" fmla="*/ 171450 h 381000"/>
                <a:gd name="connsiteX21" fmla="*/ 209550 w 381000"/>
                <a:gd name="connsiteY21" fmla="*/ 44313 h 381000"/>
                <a:gd name="connsiteX22" fmla="*/ 265642 w 381000"/>
                <a:gd name="connsiteY22" fmla="*/ 171450 h 381000"/>
                <a:gd name="connsiteX23" fmla="*/ 104577 w 381000"/>
                <a:gd name="connsiteY23" fmla="*/ 64803 h 381000"/>
                <a:gd name="connsiteX24" fmla="*/ 77318 w 381000"/>
                <a:gd name="connsiteY24" fmla="*/ 171450 h 381000"/>
                <a:gd name="connsiteX25" fmla="*/ 40025 w 381000"/>
                <a:gd name="connsiteY25" fmla="*/ 171450 h 381000"/>
                <a:gd name="connsiteX26" fmla="*/ 104577 w 381000"/>
                <a:gd name="connsiteY26" fmla="*/ 64803 h 381000"/>
                <a:gd name="connsiteX27" fmla="*/ 40025 w 381000"/>
                <a:gd name="connsiteY27" fmla="*/ 209550 h 381000"/>
                <a:gd name="connsiteX28" fmla="*/ 77318 w 381000"/>
                <a:gd name="connsiteY28" fmla="*/ 209550 h 381000"/>
                <a:gd name="connsiteX29" fmla="*/ 104577 w 381000"/>
                <a:gd name="connsiteY29" fmla="*/ 316197 h 381000"/>
                <a:gd name="connsiteX30" fmla="*/ 40025 w 381000"/>
                <a:gd name="connsiteY30" fmla="*/ 209550 h 381000"/>
                <a:gd name="connsiteX31" fmla="*/ 276423 w 381000"/>
                <a:gd name="connsiteY31" fmla="*/ 316197 h 381000"/>
                <a:gd name="connsiteX32" fmla="*/ 303682 w 381000"/>
                <a:gd name="connsiteY32" fmla="*/ 209550 h 381000"/>
                <a:gd name="connsiteX33" fmla="*/ 340975 w 381000"/>
                <a:gd name="connsiteY33" fmla="*/ 209550 h 381000"/>
                <a:gd name="connsiteX34" fmla="*/ 276423 w 381000"/>
                <a:gd name="connsiteY34" fmla="*/ 31619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85290" y="0"/>
                    <a:pt x="0" y="85290"/>
                    <a:pt x="0" y="190500"/>
                  </a:cubicBezTo>
                  <a:cubicBezTo>
                    <a:pt x="0" y="295710"/>
                    <a:pt x="85290" y="381000"/>
                    <a:pt x="190500" y="381000"/>
                  </a:cubicBezTo>
                  <a:cubicBezTo>
                    <a:pt x="295710" y="381000"/>
                    <a:pt x="381000" y="295710"/>
                    <a:pt x="381000" y="190500"/>
                  </a:cubicBezTo>
                  <a:cubicBezTo>
                    <a:pt x="380876" y="85341"/>
                    <a:pt x="295659" y="124"/>
                    <a:pt x="190500" y="0"/>
                  </a:cubicBezTo>
                  <a:close/>
                  <a:moveTo>
                    <a:pt x="340975" y="171450"/>
                  </a:moveTo>
                  <a:lnTo>
                    <a:pt x="303682" y="171450"/>
                  </a:lnTo>
                  <a:cubicBezTo>
                    <a:pt x="302187" y="134381"/>
                    <a:pt x="292899" y="98043"/>
                    <a:pt x="276423" y="64803"/>
                  </a:cubicBezTo>
                  <a:cubicBezTo>
                    <a:pt x="312190" y="89496"/>
                    <a:pt x="335684" y="128311"/>
                    <a:pt x="340975" y="171450"/>
                  </a:cubicBezTo>
                  <a:close/>
                  <a:moveTo>
                    <a:pt x="171450" y="44313"/>
                  </a:moveTo>
                  <a:lnTo>
                    <a:pt x="171450" y="171450"/>
                  </a:lnTo>
                  <a:lnTo>
                    <a:pt x="115358" y="171450"/>
                  </a:lnTo>
                  <a:cubicBezTo>
                    <a:pt x="119618" y="107150"/>
                    <a:pt x="144322" y="59978"/>
                    <a:pt x="171450" y="44313"/>
                  </a:cubicBezTo>
                  <a:close/>
                  <a:moveTo>
                    <a:pt x="171450" y="209550"/>
                  </a:moveTo>
                  <a:lnTo>
                    <a:pt x="171450" y="336687"/>
                  </a:lnTo>
                  <a:cubicBezTo>
                    <a:pt x="144322" y="321022"/>
                    <a:pt x="119618" y="273850"/>
                    <a:pt x="115358" y="209550"/>
                  </a:cubicBezTo>
                  <a:close/>
                  <a:moveTo>
                    <a:pt x="209550" y="336687"/>
                  </a:moveTo>
                  <a:lnTo>
                    <a:pt x="209550" y="209550"/>
                  </a:lnTo>
                  <a:lnTo>
                    <a:pt x="265642" y="209550"/>
                  </a:lnTo>
                  <a:cubicBezTo>
                    <a:pt x="261382" y="273850"/>
                    <a:pt x="236678" y="321022"/>
                    <a:pt x="209550" y="336687"/>
                  </a:cubicBezTo>
                  <a:close/>
                  <a:moveTo>
                    <a:pt x="209550" y="171450"/>
                  </a:moveTo>
                  <a:lnTo>
                    <a:pt x="209550" y="44313"/>
                  </a:lnTo>
                  <a:cubicBezTo>
                    <a:pt x="236678" y="59978"/>
                    <a:pt x="261382" y="107150"/>
                    <a:pt x="265642" y="171450"/>
                  </a:cubicBezTo>
                  <a:close/>
                  <a:moveTo>
                    <a:pt x="104577" y="64803"/>
                  </a:moveTo>
                  <a:cubicBezTo>
                    <a:pt x="88101" y="98043"/>
                    <a:pt x="78813" y="134381"/>
                    <a:pt x="77318" y="171450"/>
                  </a:cubicBezTo>
                  <a:lnTo>
                    <a:pt x="40025" y="171450"/>
                  </a:lnTo>
                  <a:cubicBezTo>
                    <a:pt x="45316" y="128311"/>
                    <a:pt x="68810" y="89496"/>
                    <a:pt x="104577" y="64803"/>
                  </a:cubicBezTo>
                  <a:close/>
                  <a:moveTo>
                    <a:pt x="40025" y="209550"/>
                  </a:moveTo>
                  <a:lnTo>
                    <a:pt x="77318" y="209550"/>
                  </a:lnTo>
                  <a:cubicBezTo>
                    <a:pt x="78813" y="246619"/>
                    <a:pt x="88101" y="282957"/>
                    <a:pt x="104577" y="316197"/>
                  </a:cubicBezTo>
                  <a:cubicBezTo>
                    <a:pt x="68810" y="291504"/>
                    <a:pt x="45316" y="252689"/>
                    <a:pt x="40025" y="209550"/>
                  </a:cubicBezTo>
                  <a:close/>
                  <a:moveTo>
                    <a:pt x="276423" y="316197"/>
                  </a:moveTo>
                  <a:cubicBezTo>
                    <a:pt x="292899" y="282957"/>
                    <a:pt x="302187" y="246619"/>
                    <a:pt x="303682" y="209550"/>
                  </a:cubicBezTo>
                  <a:lnTo>
                    <a:pt x="340975" y="209550"/>
                  </a:lnTo>
                  <a:cubicBezTo>
                    <a:pt x="335684" y="252689"/>
                    <a:pt x="312190" y="291504"/>
                    <a:pt x="276423" y="316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078617-9EDA-4A26-BAB3-36E670BADAA5}"/>
                </a:ext>
              </a:extLst>
            </p:cNvPr>
            <p:cNvSpPr/>
            <p:nvPr/>
          </p:nvSpPr>
          <p:spPr>
            <a:xfrm>
              <a:off x="5652378" y="104443"/>
              <a:ext cx="685800" cy="647703"/>
            </a:xfrm>
            <a:custGeom>
              <a:avLst/>
              <a:gdLst>
                <a:gd name="connsiteX0" fmla="*/ 685800 w 685800"/>
                <a:gd name="connsiteY0" fmla="*/ 438150 h 647703"/>
                <a:gd name="connsiteX1" fmla="*/ 685800 w 685800"/>
                <a:gd name="connsiteY1" fmla="*/ 95250 h 647703"/>
                <a:gd name="connsiteX2" fmla="*/ 590550 w 685800"/>
                <a:gd name="connsiteY2" fmla="*/ 0 h 647703"/>
                <a:gd name="connsiteX3" fmla="*/ 95250 w 685800"/>
                <a:gd name="connsiteY3" fmla="*/ 0 h 647703"/>
                <a:gd name="connsiteX4" fmla="*/ 0 w 685800"/>
                <a:gd name="connsiteY4" fmla="*/ 95250 h 647703"/>
                <a:gd name="connsiteX5" fmla="*/ 0 w 685800"/>
                <a:gd name="connsiteY5" fmla="*/ 438150 h 647703"/>
                <a:gd name="connsiteX6" fmla="*/ 95250 w 685800"/>
                <a:gd name="connsiteY6" fmla="*/ 533400 h 647703"/>
                <a:gd name="connsiteX7" fmla="*/ 228600 w 685800"/>
                <a:gd name="connsiteY7" fmla="*/ 533400 h 647703"/>
                <a:gd name="connsiteX8" fmla="*/ 228600 w 685800"/>
                <a:gd name="connsiteY8" fmla="*/ 628650 h 647703"/>
                <a:gd name="connsiteX9" fmla="*/ 247627 w 685800"/>
                <a:gd name="connsiteY9" fmla="*/ 647704 h 647703"/>
                <a:gd name="connsiteX10" fmla="*/ 259072 w 685800"/>
                <a:gd name="connsiteY10" fmla="*/ 643890 h 647703"/>
                <a:gd name="connsiteX11" fmla="*/ 406394 w 685800"/>
                <a:gd name="connsiteY11" fmla="*/ 533400 h 647703"/>
                <a:gd name="connsiteX12" fmla="*/ 590550 w 685800"/>
                <a:gd name="connsiteY12" fmla="*/ 533400 h 647703"/>
                <a:gd name="connsiteX13" fmla="*/ 685800 w 685800"/>
                <a:gd name="connsiteY13" fmla="*/ 438150 h 647703"/>
                <a:gd name="connsiteX14" fmla="*/ 400050 w 685800"/>
                <a:gd name="connsiteY14" fmla="*/ 495300 h 647703"/>
                <a:gd name="connsiteX15" fmla="*/ 388628 w 685800"/>
                <a:gd name="connsiteY15" fmla="*/ 499110 h 647703"/>
                <a:gd name="connsiteX16" fmla="*/ 266700 w 685800"/>
                <a:gd name="connsiteY16" fmla="*/ 590550 h 647703"/>
                <a:gd name="connsiteX17" fmla="*/ 266700 w 685800"/>
                <a:gd name="connsiteY17" fmla="*/ 514350 h 647703"/>
                <a:gd name="connsiteX18" fmla="*/ 247673 w 685800"/>
                <a:gd name="connsiteY18" fmla="*/ 495300 h 647703"/>
                <a:gd name="connsiteX19" fmla="*/ 247650 w 685800"/>
                <a:gd name="connsiteY19" fmla="*/ 495300 h 647703"/>
                <a:gd name="connsiteX20" fmla="*/ 95250 w 685800"/>
                <a:gd name="connsiteY20" fmla="*/ 495300 h 647703"/>
                <a:gd name="connsiteX21" fmla="*/ 38100 w 685800"/>
                <a:gd name="connsiteY21" fmla="*/ 438150 h 647703"/>
                <a:gd name="connsiteX22" fmla="*/ 38100 w 685800"/>
                <a:gd name="connsiteY22" fmla="*/ 95250 h 647703"/>
                <a:gd name="connsiteX23" fmla="*/ 95250 w 685800"/>
                <a:gd name="connsiteY23" fmla="*/ 38100 h 647703"/>
                <a:gd name="connsiteX24" fmla="*/ 590550 w 685800"/>
                <a:gd name="connsiteY24" fmla="*/ 38100 h 647703"/>
                <a:gd name="connsiteX25" fmla="*/ 647700 w 685800"/>
                <a:gd name="connsiteY25" fmla="*/ 95250 h 647703"/>
                <a:gd name="connsiteX26" fmla="*/ 647700 w 685800"/>
                <a:gd name="connsiteY26" fmla="*/ 438150 h 647703"/>
                <a:gd name="connsiteX27" fmla="*/ 590550 w 685800"/>
                <a:gd name="connsiteY27" fmla="*/ 495300 h 64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85800" h="647703">
                  <a:moveTo>
                    <a:pt x="685800" y="438150"/>
                  </a:moveTo>
                  <a:lnTo>
                    <a:pt x="685800" y="95250"/>
                  </a:lnTo>
                  <a:cubicBezTo>
                    <a:pt x="685739" y="42670"/>
                    <a:pt x="643130" y="61"/>
                    <a:pt x="590550" y="0"/>
                  </a:cubicBezTo>
                  <a:lnTo>
                    <a:pt x="95250" y="0"/>
                  </a:lnTo>
                  <a:cubicBezTo>
                    <a:pt x="42670" y="61"/>
                    <a:pt x="61" y="42670"/>
                    <a:pt x="0" y="95250"/>
                  </a:cubicBezTo>
                  <a:lnTo>
                    <a:pt x="0" y="438150"/>
                  </a:lnTo>
                  <a:cubicBezTo>
                    <a:pt x="61" y="490730"/>
                    <a:pt x="42670" y="533339"/>
                    <a:pt x="95250" y="533400"/>
                  </a:cubicBezTo>
                  <a:lnTo>
                    <a:pt x="228600" y="533400"/>
                  </a:lnTo>
                  <a:lnTo>
                    <a:pt x="228600" y="628650"/>
                  </a:lnTo>
                  <a:cubicBezTo>
                    <a:pt x="228593" y="639166"/>
                    <a:pt x="237111" y="647696"/>
                    <a:pt x="247627" y="647704"/>
                  </a:cubicBezTo>
                  <a:cubicBezTo>
                    <a:pt x="251755" y="647707"/>
                    <a:pt x="255772" y="646368"/>
                    <a:pt x="259072" y="643890"/>
                  </a:cubicBezTo>
                  <a:lnTo>
                    <a:pt x="406394" y="533400"/>
                  </a:lnTo>
                  <a:lnTo>
                    <a:pt x="590550" y="533400"/>
                  </a:lnTo>
                  <a:cubicBezTo>
                    <a:pt x="643130" y="533339"/>
                    <a:pt x="685739" y="490730"/>
                    <a:pt x="685800" y="438150"/>
                  </a:cubicBezTo>
                  <a:close/>
                  <a:moveTo>
                    <a:pt x="400050" y="495300"/>
                  </a:moveTo>
                  <a:cubicBezTo>
                    <a:pt x="395930" y="495298"/>
                    <a:pt x="391921" y="496635"/>
                    <a:pt x="388628" y="499110"/>
                  </a:cubicBezTo>
                  <a:lnTo>
                    <a:pt x="266700" y="590550"/>
                  </a:lnTo>
                  <a:lnTo>
                    <a:pt x="266700" y="514350"/>
                  </a:lnTo>
                  <a:cubicBezTo>
                    <a:pt x="266706" y="503835"/>
                    <a:pt x="258188" y="495306"/>
                    <a:pt x="247673" y="495300"/>
                  </a:cubicBezTo>
                  <a:cubicBezTo>
                    <a:pt x="247665" y="495300"/>
                    <a:pt x="247658" y="495300"/>
                    <a:pt x="247650" y="495300"/>
                  </a:cubicBezTo>
                  <a:lnTo>
                    <a:pt x="95250" y="495300"/>
                  </a:lnTo>
                  <a:cubicBezTo>
                    <a:pt x="63701" y="495265"/>
                    <a:pt x="38135" y="469699"/>
                    <a:pt x="38100" y="438150"/>
                  </a:cubicBezTo>
                  <a:lnTo>
                    <a:pt x="38100" y="95250"/>
                  </a:lnTo>
                  <a:cubicBezTo>
                    <a:pt x="38135" y="63701"/>
                    <a:pt x="63701" y="38135"/>
                    <a:pt x="95250" y="38100"/>
                  </a:cubicBezTo>
                  <a:lnTo>
                    <a:pt x="590550" y="38100"/>
                  </a:lnTo>
                  <a:cubicBezTo>
                    <a:pt x="622099" y="38135"/>
                    <a:pt x="647665" y="63701"/>
                    <a:pt x="647700" y="95250"/>
                  </a:cubicBezTo>
                  <a:lnTo>
                    <a:pt x="647700" y="438150"/>
                  </a:lnTo>
                  <a:cubicBezTo>
                    <a:pt x="647665" y="469699"/>
                    <a:pt x="622099" y="495265"/>
                    <a:pt x="590550" y="495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D09FAED-BC5D-46F4-925F-86841F5EA4A3}"/>
                </a:ext>
              </a:extLst>
            </p:cNvPr>
            <p:cNvSpPr/>
            <p:nvPr/>
          </p:nvSpPr>
          <p:spPr>
            <a:xfrm>
              <a:off x="6071481" y="218743"/>
              <a:ext cx="419096" cy="647700"/>
            </a:xfrm>
            <a:custGeom>
              <a:avLst/>
              <a:gdLst>
                <a:gd name="connsiteX0" fmla="*/ 323847 w 419096"/>
                <a:gd name="connsiteY0" fmla="*/ 0 h 647700"/>
                <a:gd name="connsiteX1" fmla="*/ 304797 w 419096"/>
                <a:gd name="connsiteY1" fmla="*/ 19050 h 647700"/>
                <a:gd name="connsiteX2" fmla="*/ 323847 w 419096"/>
                <a:gd name="connsiteY2" fmla="*/ 38100 h 647700"/>
                <a:gd name="connsiteX3" fmla="*/ 380997 w 419096"/>
                <a:gd name="connsiteY3" fmla="*/ 95250 h 647700"/>
                <a:gd name="connsiteX4" fmla="*/ 380997 w 419096"/>
                <a:gd name="connsiteY4" fmla="*/ 438150 h 647700"/>
                <a:gd name="connsiteX5" fmla="*/ 323847 w 419096"/>
                <a:gd name="connsiteY5" fmla="*/ 495300 h 647700"/>
                <a:gd name="connsiteX6" fmla="*/ 171447 w 419096"/>
                <a:gd name="connsiteY6" fmla="*/ 495300 h 647700"/>
                <a:gd name="connsiteX7" fmla="*/ 152397 w 419096"/>
                <a:gd name="connsiteY7" fmla="*/ 514327 h 647700"/>
                <a:gd name="connsiteX8" fmla="*/ 152397 w 419096"/>
                <a:gd name="connsiteY8" fmla="*/ 514350 h 647700"/>
                <a:gd name="connsiteX9" fmla="*/ 152397 w 419096"/>
                <a:gd name="connsiteY9" fmla="*/ 590550 h 647700"/>
                <a:gd name="connsiteX10" fmla="*/ 30469 w 419096"/>
                <a:gd name="connsiteY10" fmla="*/ 499110 h 647700"/>
                <a:gd name="connsiteX11" fmla="*/ 3807 w 419096"/>
                <a:gd name="connsiteY11" fmla="*/ 502928 h 647700"/>
                <a:gd name="connsiteX12" fmla="*/ 7624 w 419096"/>
                <a:gd name="connsiteY12" fmla="*/ 529590 h 647700"/>
                <a:gd name="connsiteX13" fmla="*/ 160024 w 419096"/>
                <a:gd name="connsiteY13" fmla="*/ 643890 h 647700"/>
                <a:gd name="connsiteX14" fmla="*/ 171447 w 419096"/>
                <a:gd name="connsiteY14" fmla="*/ 647700 h 647700"/>
                <a:gd name="connsiteX15" fmla="*/ 190497 w 419096"/>
                <a:gd name="connsiteY15" fmla="*/ 628663 h 647700"/>
                <a:gd name="connsiteX16" fmla="*/ 190497 w 419096"/>
                <a:gd name="connsiteY16" fmla="*/ 628650 h 647700"/>
                <a:gd name="connsiteX17" fmla="*/ 190497 w 419096"/>
                <a:gd name="connsiteY17" fmla="*/ 533400 h 647700"/>
                <a:gd name="connsiteX18" fmla="*/ 323847 w 419096"/>
                <a:gd name="connsiteY18" fmla="*/ 533400 h 647700"/>
                <a:gd name="connsiteX19" fmla="*/ 419097 w 419096"/>
                <a:gd name="connsiteY19" fmla="*/ 438150 h 647700"/>
                <a:gd name="connsiteX20" fmla="*/ 419097 w 419096"/>
                <a:gd name="connsiteY20" fmla="*/ 95250 h 647700"/>
                <a:gd name="connsiteX21" fmla="*/ 323847 w 419096"/>
                <a:gd name="connsiteY21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096" h="647700">
                  <a:moveTo>
                    <a:pt x="323847" y="0"/>
                  </a:moveTo>
                  <a:cubicBezTo>
                    <a:pt x="313326" y="0"/>
                    <a:pt x="304797" y="8529"/>
                    <a:pt x="304797" y="19050"/>
                  </a:cubicBezTo>
                  <a:cubicBezTo>
                    <a:pt x="304797" y="29571"/>
                    <a:pt x="313326" y="38100"/>
                    <a:pt x="323847" y="38100"/>
                  </a:cubicBezTo>
                  <a:cubicBezTo>
                    <a:pt x="355395" y="38135"/>
                    <a:pt x="380962" y="63701"/>
                    <a:pt x="380997" y="95250"/>
                  </a:cubicBezTo>
                  <a:lnTo>
                    <a:pt x="380997" y="438150"/>
                  </a:lnTo>
                  <a:cubicBezTo>
                    <a:pt x="380962" y="469699"/>
                    <a:pt x="355395" y="495265"/>
                    <a:pt x="323847" y="495300"/>
                  </a:cubicBezTo>
                  <a:lnTo>
                    <a:pt x="171447" y="495300"/>
                  </a:lnTo>
                  <a:cubicBezTo>
                    <a:pt x="160932" y="495294"/>
                    <a:pt x="152403" y="503812"/>
                    <a:pt x="152397" y="514327"/>
                  </a:cubicBezTo>
                  <a:cubicBezTo>
                    <a:pt x="152397" y="514335"/>
                    <a:pt x="152397" y="514342"/>
                    <a:pt x="152397" y="514350"/>
                  </a:cubicBezTo>
                  <a:lnTo>
                    <a:pt x="152397" y="590550"/>
                  </a:lnTo>
                  <a:lnTo>
                    <a:pt x="30469" y="499110"/>
                  </a:lnTo>
                  <a:cubicBezTo>
                    <a:pt x="22052" y="492802"/>
                    <a:pt x="10115" y="494511"/>
                    <a:pt x="3807" y="502928"/>
                  </a:cubicBezTo>
                  <a:cubicBezTo>
                    <a:pt x="-2502" y="511345"/>
                    <a:pt x="-793" y="523282"/>
                    <a:pt x="7624" y="529590"/>
                  </a:cubicBezTo>
                  <a:lnTo>
                    <a:pt x="160024" y="643890"/>
                  </a:lnTo>
                  <a:cubicBezTo>
                    <a:pt x="163315" y="646370"/>
                    <a:pt x="167326" y="647708"/>
                    <a:pt x="171447" y="647700"/>
                  </a:cubicBezTo>
                  <a:cubicBezTo>
                    <a:pt x="181964" y="647704"/>
                    <a:pt x="190493" y="639181"/>
                    <a:pt x="190497" y="628663"/>
                  </a:cubicBezTo>
                  <a:cubicBezTo>
                    <a:pt x="190497" y="628659"/>
                    <a:pt x="190497" y="628655"/>
                    <a:pt x="190497" y="628650"/>
                  </a:cubicBezTo>
                  <a:lnTo>
                    <a:pt x="190497" y="533400"/>
                  </a:lnTo>
                  <a:lnTo>
                    <a:pt x="323847" y="533400"/>
                  </a:lnTo>
                  <a:cubicBezTo>
                    <a:pt x="376426" y="533339"/>
                    <a:pt x="419035" y="490730"/>
                    <a:pt x="419097" y="438150"/>
                  </a:cubicBezTo>
                  <a:lnTo>
                    <a:pt x="419097" y="95250"/>
                  </a:lnTo>
                  <a:cubicBezTo>
                    <a:pt x="419035" y="42670"/>
                    <a:pt x="376426" y="61"/>
                    <a:pt x="3238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9" name="Graphic 157">
            <a:extLst>
              <a:ext uri="{FF2B5EF4-FFF2-40B4-BE49-F238E27FC236}">
                <a16:creationId xmlns:a16="http://schemas.microsoft.com/office/drawing/2014/main" id="{47A6D28D-F6FC-402B-AB8F-998CE01C9140}"/>
              </a:ext>
            </a:extLst>
          </p:cNvPr>
          <p:cNvSpPr/>
          <p:nvPr/>
        </p:nvSpPr>
        <p:spPr>
          <a:xfrm>
            <a:off x="6556663" y="2406144"/>
            <a:ext cx="611358" cy="611358"/>
          </a:xfrm>
          <a:custGeom>
            <a:avLst/>
            <a:gdLst>
              <a:gd name="connsiteX0" fmla="*/ 571500 w 571500"/>
              <a:gd name="connsiteY0" fmla="*/ 80963 h 571500"/>
              <a:gd name="connsiteX1" fmla="*/ 542925 w 571500"/>
              <a:gd name="connsiteY1" fmla="*/ 52388 h 571500"/>
              <a:gd name="connsiteX2" fmla="*/ 450971 w 571500"/>
              <a:gd name="connsiteY2" fmla="*/ 52388 h 571500"/>
              <a:gd name="connsiteX3" fmla="*/ 419748 w 571500"/>
              <a:gd name="connsiteY3" fmla="*/ 24146 h 571500"/>
              <a:gd name="connsiteX4" fmla="*/ 326498 w 571500"/>
              <a:gd name="connsiteY4" fmla="*/ 18050 h 571500"/>
              <a:gd name="connsiteX5" fmla="*/ 276225 w 571500"/>
              <a:gd name="connsiteY5" fmla="*/ 52683 h 571500"/>
              <a:gd name="connsiteX6" fmla="*/ 276225 w 571500"/>
              <a:gd name="connsiteY6" fmla="*/ 52388 h 571500"/>
              <a:gd name="connsiteX7" fmla="*/ 176213 w 571500"/>
              <a:gd name="connsiteY7" fmla="*/ 52388 h 571500"/>
              <a:gd name="connsiteX8" fmla="*/ 176213 w 571500"/>
              <a:gd name="connsiteY8" fmla="*/ 28575 h 571500"/>
              <a:gd name="connsiteX9" fmla="*/ 147638 w 571500"/>
              <a:gd name="connsiteY9" fmla="*/ 0 h 571500"/>
              <a:gd name="connsiteX10" fmla="*/ 120158 w 571500"/>
              <a:gd name="connsiteY10" fmla="*/ 21145 h 571500"/>
              <a:gd name="connsiteX11" fmla="*/ 109538 w 571500"/>
              <a:gd name="connsiteY11" fmla="*/ 19050 h 571500"/>
              <a:gd name="connsiteX12" fmla="*/ 82058 w 571500"/>
              <a:gd name="connsiteY12" fmla="*/ 40195 h 571500"/>
              <a:gd name="connsiteX13" fmla="*/ 71438 w 571500"/>
              <a:gd name="connsiteY13" fmla="*/ 38100 h 571500"/>
              <a:gd name="connsiteX14" fmla="*/ 43958 w 571500"/>
              <a:gd name="connsiteY14" fmla="*/ 59246 h 571500"/>
              <a:gd name="connsiteX15" fmla="*/ 33338 w 571500"/>
              <a:gd name="connsiteY15" fmla="*/ 57150 h 571500"/>
              <a:gd name="connsiteX16" fmla="*/ 4763 w 571500"/>
              <a:gd name="connsiteY16" fmla="*/ 85725 h 571500"/>
              <a:gd name="connsiteX17" fmla="*/ 4763 w 571500"/>
              <a:gd name="connsiteY17" fmla="*/ 238125 h 571500"/>
              <a:gd name="connsiteX18" fmla="*/ 6363 w 571500"/>
              <a:gd name="connsiteY18" fmla="*/ 243411 h 571500"/>
              <a:gd name="connsiteX19" fmla="*/ 23813 w 571500"/>
              <a:gd name="connsiteY19" fmla="*/ 269558 h 571500"/>
              <a:gd name="connsiteX20" fmla="*/ 23813 w 571500"/>
              <a:gd name="connsiteY20" fmla="*/ 395773 h 571500"/>
              <a:gd name="connsiteX21" fmla="*/ 0 w 571500"/>
              <a:gd name="connsiteY21" fmla="*/ 423863 h 571500"/>
              <a:gd name="connsiteX22" fmla="*/ 21145 w 571500"/>
              <a:gd name="connsiteY22" fmla="*/ 451342 h 571500"/>
              <a:gd name="connsiteX23" fmla="*/ 19050 w 571500"/>
              <a:gd name="connsiteY23" fmla="*/ 461963 h 571500"/>
              <a:gd name="connsiteX24" fmla="*/ 24222 w 571500"/>
              <a:gd name="connsiteY24" fmla="*/ 478279 h 571500"/>
              <a:gd name="connsiteX25" fmla="*/ 31328 w 571500"/>
              <a:gd name="connsiteY25" fmla="*/ 485365 h 571500"/>
              <a:gd name="connsiteX26" fmla="*/ 40195 w 571500"/>
              <a:gd name="connsiteY26" fmla="*/ 489442 h 571500"/>
              <a:gd name="connsiteX27" fmla="*/ 38100 w 571500"/>
              <a:gd name="connsiteY27" fmla="*/ 500063 h 571500"/>
              <a:gd name="connsiteX28" fmla="*/ 59246 w 571500"/>
              <a:gd name="connsiteY28" fmla="*/ 527542 h 571500"/>
              <a:gd name="connsiteX29" fmla="*/ 57150 w 571500"/>
              <a:gd name="connsiteY29" fmla="*/ 538163 h 571500"/>
              <a:gd name="connsiteX30" fmla="*/ 85725 w 571500"/>
              <a:gd name="connsiteY30" fmla="*/ 566738 h 571500"/>
              <a:gd name="connsiteX31" fmla="*/ 238125 w 571500"/>
              <a:gd name="connsiteY31" fmla="*/ 566738 h 571500"/>
              <a:gd name="connsiteX32" fmla="*/ 243411 w 571500"/>
              <a:gd name="connsiteY32" fmla="*/ 565137 h 571500"/>
              <a:gd name="connsiteX33" fmla="*/ 269558 w 571500"/>
              <a:gd name="connsiteY33" fmla="*/ 547688 h 571500"/>
              <a:gd name="connsiteX34" fmla="*/ 436683 w 571500"/>
              <a:gd name="connsiteY34" fmla="*/ 547688 h 571500"/>
              <a:gd name="connsiteX35" fmla="*/ 463048 w 571500"/>
              <a:gd name="connsiteY35" fmla="*/ 550355 h 571500"/>
              <a:gd name="connsiteX36" fmla="*/ 470278 w 571500"/>
              <a:gd name="connsiteY36" fmla="*/ 562994 h 571500"/>
              <a:gd name="connsiteX37" fmla="*/ 490538 w 571500"/>
              <a:gd name="connsiteY37" fmla="*/ 571500 h 571500"/>
              <a:gd name="connsiteX38" fmla="*/ 519113 w 571500"/>
              <a:gd name="connsiteY38" fmla="*/ 542925 h 571500"/>
              <a:gd name="connsiteX39" fmla="*/ 519113 w 571500"/>
              <a:gd name="connsiteY39" fmla="*/ 450971 h 571500"/>
              <a:gd name="connsiteX40" fmla="*/ 547354 w 571500"/>
              <a:gd name="connsiteY40" fmla="*/ 419748 h 571500"/>
              <a:gd name="connsiteX41" fmla="*/ 553450 w 571500"/>
              <a:gd name="connsiteY41" fmla="*/ 326498 h 571500"/>
              <a:gd name="connsiteX42" fmla="*/ 518817 w 571500"/>
              <a:gd name="connsiteY42" fmla="*/ 276225 h 571500"/>
              <a:gd name="connsiteX43" fmla="*/ 519113 w 571500"/>
              <a:gd name="connsiteY43" fmla="*/ 276225 h 571500"/>
              <a:gd name="connsiteX44" fmla="*/ 519113 w 571500"/>
              <a:gd name="connsiteY44" fmla="*/ 181794 h 571500"/>
              <a:gd name="connsiteX45" fmla="*/ 524894 w 571500"/>
              <a:gd name="connsiteY45" fmla="*/ 177422 h 571500"/>
              <a:gd name="connsiteX46" fmla="*/ 533400 w 571500"/>
              <a:gd name="connsiteY46" fmla="*/ 157163 h 571500"/>
              <a:gd name="connsiteX47" fmla="*/ 531305 w 571500"/>
              <a:gd name="connsiteY47" fmla="*/ 146552 h 571500"/>
              <a:gd name="connsiteX48" fmla="*/ 543944 w 571500"/>
              <a:gd name="connsiteY48" fmla="*/ 139322 h 571500"/>
              <a:gd name="connsiteX49" fmla="*/ 552450 w 571500"/>
              <a:gd name="connsiteY49" fmla="*/ 119062 h 571500"/>
              <a:gd name="connsiteX50" fmla="*/ 550355 w 571500"/>
              <a:gd name="connsiteY50" fmla="*/ 108452 h 571500"/>
              <a:gd name="connsiteX51" fmla="*/ 562994 w 571500"/>
              <a:gd name="connsiteY51" fmla="*/ 101222 h 571500"/>
              <a:gd name="connsiteX52" fmla="*/ 571500 w 571500"/>
              <a:gd name="connsiteY52" fmla="*/ 80962 h 571500"/>
              <a:gd name="connsiteX53" fmla="*/ 23813 w 571500"/>
              <a:gd name="connsiteY53" fmla="*/ 85725 h 571500"/>
              <a:gd name="connsiteX54" fmla="*/ 26737 w 571500"/>
              <a:gd name="connsiteY54" fmla="*/ 78934 h 571500"/>
              <a:gd name="connsiteX55" fmla="*/ 33338 w 571500"/>
              <a:gd name="connsiteY55" fmla="*/ 76200 h 571500"/>
              <a:gd name="connsiteX56" fmla="*/ 42863 w 571500"/>
              <a:gd name="connsiteY56" fmla="*/ 85725 h 571500"/>
              <a:gd name="connsiteX57" fmla="*/ 42863 w 571500"/>
              <a:gd name="connsiteY57" fmla="*/ 161925 h 571500"/>
              <a:gd name="connsiteX58" fmla="*/ 61913 w 571500"/>
              <a:gd name="connsiteY58" fmla="*/ 161925 h 571500"/>
              <a:gd name="connsiteX59" fmla="*/ 61913 w 571500"/>
              <a:gd name="connsiteY59" fmla="*/ 66675 h 571500"/>
              <a:gd name="connsiteX60" fmla="*/ 64837 w 571500"/>
              <a:gd name="connsiteY60" fmla="*/ 59884 h 571500"/>
              <a:gd name="connsiteX61" fmla="*/ 71438 w 571500"/>
              <a:gd name="connsiteY61" fmla="*/ 57150 h 571500"/>
              <a:gd name="connsiteX62" fmla="*/ 80963 w 571500"/>
              <a:gd name="connsiteY62" fmla="*/ 66675 h 571500"/>
              <a:gd name="connsiteX63" fmla="*/ 80963 w 571500"/>
              <a:gd name="connsiteY63" fmla="*/ 161925 h 571500"/>
              <a:gd name="connsiteX64" fmla="*/ 100013 w 571500"/>
              <a:gd name="connsiteY64" fmla="*/ 161925 h 571500"/>
              <a:gd name="connsiteX65" fmla="*/ 100013 w 571500"/>
              <a:gd name="connsiteY65" fmla="*/ 47625 h 571500"/>
              <a:gd name="connsiteX66" fmla="*/ 102937 w 571500"/>
              <a:gd name="connsiteY66" fmla="*/ 40834 h 571500"/>
              <a:gd name="connsiteX67" fmla="*/ 109538 w 571500"/>
              <a:gd name="connsiteY67" fmla="*/ 38100 h 571500"/>
              <a:gd name="connsiteX68" fmla="*/ 119063 w 571500"/>
              <a:gd name="connsiteY68" fmla="*/ 47625 h 571500"/>
              <a:gd name="connsiteX69" fmla="*/ 119063 w 571500"/>
              <a:gd name="connsiteY69" fmla="*/ 161925 h 571500"/>
              <a:gd name="connsiteX70" fmla="*/ 138113 w 571500"/>
              <a:gd name="connsiteY70" fmla="*/ 161925 h 571500"/>
              <a:gd name="connsiteX71" fmla="*/ 138113 w 571500"/>
              <a:gd name="connsiteY71" fmla="*/ 28575 h 571500"/>
              <a:gd name="connsiteX72" fmla="*/ 141037 w 571500"/>
              <a:gd name="connsiteY72" fmla="*/ 21784 h 571500"/>
              <a:gd name="connsiteX73" fmla="*/ 147638 w 571500"/>
              <a:gd name="connsiteY73" fmla="*/ 19050 h 571500"/>
              <a:gd name="connsiteX74" fmla="*/ 157163 w 571500"/>
              <a:gd name="connsiteY74" fmla="*/ 28575 h 571500"/>
              <a:gd name="connsiteX75" fmla="*/ 157163 w 571500"/>
              <a:gd name="connsiteY75" fmla="*/ 219075 h 571500"/>
              <a:gd name="connsiteX76" fmla="*/ 176213 w 571500"/>
              <a:gd name="connsiteY76" fmla="*/ 219075 h 571500"/>
              <a:gd name="connsiteX77" fmla="*/ 176213 w 571500"/>
              <a:gd name="connsiteY77" fmla="*/ 148933 h 571500"/>
              <a:gd name="connsiteX78" fmla="*/ 190310 w 571500"/>
              <a:gd name="connsiteY78" fmla="*/ 164525 h 571500"/>
              <a:gd name="connsiteX79" fmla="*/ 194872 w 571500"/>
              <a:gd name="connsiteY79" fmla="*/ 234191 h 571500"/>
              <a:gd name="connsiteX80" fmla="*/ 130273 w 571500"/>
              <a:gd name="connsiteY80" fmla="*/ 327974 h 571500"/>
              <a:gd name="connsiteX81" fmla="*/ 145952 w 571500"/>
              <a:gd name="connsiteY81" fmla="*/ 338776 h 571500"/>
              <a:gd name="connsiteX82" fmla="*/ 157163 w 571500"/>
              <a:gd name="connsiteY82" fmla="*/ 322507 h 571500"/>
              <a:gd name="connsiteX83" fmla="*/ 157163 w 571500"/>
              <a:gd name="connsiteY83" fmla="*/ 362903 h 571500"/>
              <a:gd name="connsiteX84" fmla="*/ 151752 w 571500"/>
              <a:gd name="connsiteY84" fmla="*/ 367017 h 571500"/>
              <a:gd name="connsiteX85" fmla="*/ 120529 w 571500"/>
              <a:gd name="connsiteY85" fmla="*/ 395288 h 571500"/>
              <a:gd name="connsiteX86" fmla="*/ 42863 w 571500"/>
              <a:gd name="connsiteY86" fmla="*/ 395288 h 571500"/>
              <a:gd name="connsiteX87" fmla="*/ 42863 w 571500"/>
              <a:gd name="connsiteY87" fmla="*/ 266700 h 571500"/>
              <a:gd name="connsiteX88" fmla="*/ 41262 w 571500"/>
              <a:gd name="connsiteY88" fmla="*/ 261414 h 571500"/>
              <a:gd name="connsiteX89" fmla="*/ 23813 w 571500"/>
              <a:gd name="connsiteY89" fmla="*/ 235268 h 571500"/>
              <a:gd name="connsiteX90" fmla="*/ 223657 w 571500"/>
              <a:gd name="connsiteY90" fmla="*/ 204788 h 571500"/>
              <a:gd name="connsiteX91" fmla="*/ 301943 w 571500"/>
              <a:gd name="connsiteY91" fmla="*/ 204788 h 571500"/>
              <a:gd name="connsiteX92" fmla="*/ 328117 w 571500"/>
              <a:gd name="connsiteY92" fmla="*/ 222237 h 571500"/>
              <a:gd name="connsiteX93" fmla="*/ 333375 w 571500"/>
              <a:gd name="connsiteY93" fmla="*/ 223838 h 571500"/>
              <a:gd name="connsiteX94" fmla="*/ 366713 w 571500"/>
              <a:gd name="connsiteY94" fmla="*/ 223838 h 571500"/>
              <a:gd name="connsiteX95" fmla="*/ 366713 w 571500"/>
              <a:gd name="connsiteY95" fmla="*/ 301943 h 571500"/>
              <a:gd name="connsiteX96" fmla="*/ 349263 w 571500"/>
              <a:gd name="connsiteY96" fmla="*/ 328117 h 571500"/>
              <a:gd name="connsiteX97" fmla="*/ 347663 w 571500"/>
              <a:gd name="connsiteY97" fmla="*/ 333375 h 571500"/>
              <a:gd name="connsiteX98" fmla="*/ 347663 w 571500"/>
              <a:gd name="connsiteY98" fmla="*/ 395288 h 571500"/>
              <a:gd name="connsiteX99" fmla="*/ 295275 w 571500"/>
              <a:gd name="connsiteY99" fmla="*/ 395288 h 571500"/>
              <a:gd name="connsiteX100" fmla="*/ 295275 w 571500"/>
              <a:gd name="connsiteY100" fmla="*/ 395583 h 571500"/>
              <a:gd name="connsiteX101" fmla="*/ 245002 w 571500"/>
              <a:gd name="connsiteY101" fmla="*/ 360998 h 571500"/>
              <a:gd name="connsiteX102" fmla="*/ 176213 w 571500"/>
              <a:gd name="connsiteY102" fmla="*/ 352425 h 571500"/>
              <a:gd name="connsiteX103" fmla="*/ 176213 w 571500"/>
              <a:gd name="connsiteY103" fmla="*/ 295275 h 571500"/>
              <a:gd name="connsiteX104" fmla="*/ 175917 w 571500"/>
              <a:gd name="connsiteY104" fmla="*/ 295275 h 571500"/>
              <a:gd name="connsiteX105" fmla="*/ 210550 w 571500"/>
              <a:gd name="connsiteY105" fmla="*/ 245002 h 571500"/>
              <a:gd name="connsiteX106" fmla="*/ 223657 w 571500"/>
              <a:gd name="connsiteY106" fmla="*/ 204788 h 571500"/>
              <a:gd name="connsiteX107" fmla="*/ 266700 w 571500"/>
              <a:gd name="connsiteY107" fmla="*/ 528638 h 571500"/>
              <a:gd name="connsiteX108" fmla="*/ 261414 w 571500"/>
              <a:gd name="connsiteY108" fmla="*/ 530238 h 571500"/>
              <a:gd name="connsiteX109" fmla="*/ 235268 w 571500"/>
              <a:gd name="connsiteY109" fmla="*/ 547688 h 571500"/>
              <a:gd name="connsiteX110" fmla="*/ 85725 w 571500"/>
              <a:gd name="connsiteY110" fmla="*/ 547688 h 571500"/>
              <a:gd name="connsiteX111" fmla="*/ 78934 w 571500"/>
              <a:gd name="connsiteY111" fmla="*/ 544763 h 571500"/>
              <a:gd name="connsiteX112" fmla="*/ 76200 w 571500"/>
              <a:gd name="connsiteY112" fmla="*/ 538163 h 571500"/>
              <a:gd name="connsiteX113" fmla="*/ 85725 w 571500"/>
              <a:gd name="connsiteY113" fmla="*/ 528638 h 571500"/>
              <a:gd name="connsiteX114" fmla="*/ 161925 w 571500"/>
              <a:gd name="connsiteY114" fmla="*/ 528638 h 571500"/>
              <a:gd name="connsiteX115" fmla="*/ 161925 w 571500"/>
              <a:gd name="connsiteY115" fmla="*/ 509588 h 571500"/>
              <a:gd name="connsiteX116" fmla="*/ 66675 w 571500"/>
              <a:gd name="connsiteY116" fmla="*/ 509588 h 571500"/>
              <a:gd name="connsiteX117" fmla="*/ 59884 w 571500"/>
              <a:gd name="connsiteY117" fmla="*/ 506663 h 571500"/>
              <a:gd name="connsiteX118" fmla="*/ 57150 w 571500"/>
              <a:gd name="connsiteY118" fmla="*/ 500063 h 571500"/>
              <a:gd name="connsiteX119" fmla="*/ 66675 w 571500"/>
              <a:gd name="connsiteY119" fmla="*/ 490538 h 571500"/>
              <a:gd name="connsiteX120" fmla="*/ 161925 w 571500"/>
              <a:gd name="connsiteY120" fmla="*/ 490538 h 571500"/>
              <a:gd name="connsiteX121" fmla="*/ 161925 w 571500"/>
              <a:gd name="connsiteY121" fmla="*/ 471488 h 571500"/>
              <a:gd name="connsiteX122" fmla="*/ 47625 w 571500"/>
              <a:gd name="connsiteY122" fmla="*/ 471488 h 571500"/>
              <a:gd name="connsiteX123" fmla="*/ 40834 w 571500"/>
              <a:gd name="connsiteY123" fmla="*/ 468563 h 571500"/>
              <a:gd name="connsiteX124" fmla="*/ 38100 w 571500"/>
              <a:gd name="connsiteY124" fmla="*/ 461963 h 571500"/>
              <a:gd name="connsiteX125" fmla="*/ 47625 w 571500"/>
              <a:gd name="connsiteY125" fmla="*/ 452438 h 571500"/>
              <a:gd name="connsiteX126" fmla="*/ 161925 w 571500"/>
              <a:gd name="connsiteY126" fmla="*/ 452438 h 571500"/>
              <a:gd name="connsiteX127" fmla="*/ 161925 w 571500"/>
              <a:gd name="connsiteY127" fmla="*/ 433388 h 571500"/>
              <a:gd name="connsiteX128" fmla="*/ 28575 w 571500"/>
              <a:gd name="connsiteY128" fmla="*/ 433388 h 571500"/>
              <a:gd name="connsiteX129" fmla="*/ 21784 w 571500"/>
              <a:gd name="connsiteY129" fmla="*/ 430463 h 571500"/>
              <a:gd name="connsiteX130" fmla="*/ 19050 w 571500"/>
              <a:gd name="connsiteY130" fmla="*/ 423863 h 571500"/>
              <a:gd name="connsiteX131" fmla="*/ 28575 w 571500"/>
              <a:gd name="connsiteY131" fmla="*/ 414338 h 571500"/>
              <a:gd name="connsiteX132" fmla="*/ 219075 w 571500"/>
              <a:gd name="connsiteY132" fmla="*/ 414338 h 571500"/>
              <a:gd name="connsiteX133" fmla="*/ 219075 w 571500"/>
              <a:gd name="connsiteY133" fmla="*/ 395288 h 571500"/>
              <a:gd name="connsiteX134" fmla="*/ 148933 w 571500"/>
              <a:gd name="connsiteY134" fmla="*/ 395288 h 571500"/>
              <a:gd name="connsiteX135" fmla="*/ 164525 w 571500"/>
              <a:gd name="connsiteY135" fmla="*/ 381191 h 571500"/>
              <a:gd name="connsiteX136" fmla="*/ 234191 w 571500"/>
              <a:gd name="connsiteY136" fmla="*/ 376628 h 571500"/>
              <a:gd name="connsiteX137" fmla="*/ 327974 w 571500"/>
              <a:gd name="connsiteY137" fmla="*/ 441227 h 571500"/>
              <a:gd name="connsiteX138" fmla="*/ 338776 w 571500"/>
              <a:gd name="connsiteY138" fmla="*/ 425548 h 571500"/>
              <a:gd name="connsiteX139" fmla="*/ 322507 w 571500"/>
              <a:gd name="connsiteY139" fmla="*/ 414338 h 571500"/>
              <a:gd name="connsiteX140" fmla="*/ 347663 w 571500"/>
              <a:gd name="connsiteY140" fmla="*/ 414338 h 571500"/>
              <a:gd name="connsiteX141" fmla="*/ 347663 w 571500"/>
              <a:gd name="connsiteY141" fmla="*/ 485775 h 571500"/>
              <a:gd name="connsiteX142" fmla="*/ 376238 w 571500"/>
              <a:gd name="connsiteY142" fmla="*/ 514350 h 571500"/>
              <a:gd name="connsiteX143" fmla="*/ 386848 w 571500"/>
              <a:gd name="connsiteY143" fmla="*/ 512255 h 571500"/>
              <a:gd name="connsiteX144" fmla="*/ 398583 w 571500"/>
              <a:gd name="connsiteY144" fmla="*/ 528638 h 571500"/>
              <a:gd name="connsiteX145" fmla="*/ 488852 w 571500"/>
              <a:gd name="connsiteY145" fmla="*/ 232724 h 571500"/>
              <a:gd name="connsiteX146" fmla="*/ 473173 w 571500"/>
              <a:gd name="connsiteY146" fmla="*/ 243526 h 571500"/>
              <a:gd name="connsiteX147" fmla="*/ 537772 w 571500"/>
              <a:gd name="connsiteY147" fmla="*/ 337309 h 571500"/>
              <a:gd name="connsiteX148" fmla="*/ 533210 w 571500"/>
              <a:gd name="connsiteY148" fmla="*/ 406975 h 571500"/>
              <a:gd name="connsiteX149" fmla="*/ 519113 w 571500"/>
              <a:gd name="connsiteY149" fmla="*/ 422567 h 571500"/>
              <a:gd name="connsiteX150" fmla="*/ 519113 w 571500"/>
              <a:gd name="connsiteY150" fmla="*/ 352425 h 571500"/>
              <a:gd name="connsiteX151" fmla="*/ 500063 w 571500"/>
              <a:gd name="connsiteY151" fmla="*/ 352425 h 571500"/>
              <a:gd name="connsiteX152" fmla="*/ 500063 w 571500"/>
              <a:gd name="connsiteY152" fmla="*/ 542925 h 571500"/>
              <a:gd name="connsiteX153" fmla="*/ 490538 w 571500"/>
              <a:gd name="connsiteY153" fmla="*/ 552450 h 571500"/>
              <a:gd name="connsiteX154" fmla="*/ 483746 w 571500"/>
              <a:gd name="connsiteY154" fmla="*/ 549526 h 571500"/>
              <a:gd name="connsiteX155" fmla="*/ 481013 w 571500"/>
              <a:gd name="connsiteY155" fmla="*/ 542925 h 571500"/>
              <a:gd name="connsiteX156" fmla="*/ 481013 w 571500"/>
              <a:gd name="connsiteY156" fmla="*/ 409575 h 571500"/>
              <a:gd name="connsiteX157" fmla="*/ 461963 w 571500"/>
              <a:gd name="connsiteY157" fmla="*/ 409575 h 571500"/>
              <a:gd name="connsiteX158" fmla="*/ 461963 w 571500"/>
              <a:gd name="connsiteY158" fmla="*/ 523875 h 571500"/>
              <a:gd name="connsiteX159" fmla="*/ 452438 w 571500"/>
              <a:gd name="connsiteY159" fmla="*/ 533400 h 571500"/>
              <a:gd name="connsiteX160" fmla="*/ 445646 w 571500"/>
              <a:gd name="connsiteY160" fmla="*/ 530476 h 571500"/>
              <a:gd name="connsiteX161" fmla="*/ 442913 w 571500"/>
              <a:gd name="connsiteY161" fmla="*/ 523875 h 571500"/>
              <a:gd name="connsiteX162" fmla="*/ 442913 w 571500"/>
              <a:gd name="connsiteY162" fmla="*/ 409575 h 571500"/>
              <a:gd name="connsiteX163" fmla="*/ 423863 w 571500"/>
              <a:gd name="connsiteY163" fmla="*/ 409575 h 571500"/>
              <a:gd name="connsiteX164" fmla="*/ 423863 w 571500"/>
              <a:gd name="connsiteY164" fmla="*/ 504825 h 571500"/>
              <a:gd name="connsiteX165" fmla="*/ 414338 w 571500"/>
              <a:gd name="connsiteY165" fmla="*/ 514350 h 571500"/>
              <a:gd name="connsiteX166" fmla="*/ 407546 w 571500"/>
              <a:gd name="connsiteY166" fmla="*/ 511426 h 571500"/>
              <a:gd name="connsiteX167" fmla="*/ 404813 w 571500"/>
              <a:gd name="connsiteY167" fmla="*/ 504825 h 571500"/>
              <a:gd name="connsiteX168" fmla="*/ 404813 w 571500"/>
              <a:gd name="connsiteY168" fmla="*/ 409575 h 571500"/>
              <a:gd name="connsiteX169" fmla="*/ 385763 w 571500"/>
              <a:gd name="connsiteY169" fmla="*/ 409575 h 571500"/>
              <a:gd name="connsiteX170" fmla="*/ 385763 w 571500"/>
              <a:gd name="connsiteY170" fmla="*/ 485775 h 571500"/>
              <a:gd name="connsiteX171" fmla="*/ 376238 w 571500"/>
              <a:gd name="connsiteY171" fmla="*/ 495300 h 571500"/>
              <a:gd name="connsiteX172" fmla="*/ 369446 w 571500"/>
              <a:gd name="connsiteY172" fmla="*/ 492376 h 571500"/>
              <a:gd name="connsiteX173" fmla="*/ 366713 w 571500"/>
              <a:gd name="connsiteY173" fmla="*/ 485775 h 571500"/>
              <a:gd name="connsiteX174" fmla="*/ 366713 w 571500"/>
              <a:gd name="connsiteY174" fmla="*/ 336233 h 571500"/>
              <a:gd name="connsiteX175" fmla="*/ 384162 w 571500"/>
              <a:gd name="connsiteY175" fmla="*/ 310058 h 571500"/>
              <a:gd name="connsiteX176" fmla="*/ 385763 w 571500"/>
              <a:gd name="connsiteY176" fmla="*/ 304800 h 571500"/>
              <a:gd name="connsiteX177" fmla="*/ 385763 w 571500"/>
              <a:gd name="connsiteY177" fmla="*/ 223838 h 571500"/>
              <a:gd name="connsiteX178" fmla="*/ 485775 w 571500"/>
              <a:gd name="connsiteY178" fmla="*/ 223838 h 571500"/>
              <a:gd name="connsiteX179" fmla="*/ 500063 w 571500"/>
              <a:gd name="connsiteY179" fmla="*/ 219894 h 571500"/>
              <a:gd name="connsiteX180" fmla="*/ 500063 w 571500"/>
              <a:gd name="connsiteY180" fmla="*/ 248993 h 571500"/>
              <a:gd name="connsiteX181" fmla="*/ 549526 w 571500"/>
              <a:gd name="connsiteY181" fmla="*/ 87754 h 571500"/>
              <a:gd name="connsiteX182" fmla="*/ 542925 w 571500"/>
              <a:gd name="connsiteY182" fmla="*/ 90488 h 571500"/>
              <a:gd name="connsiteX183" fmla="*/ 409575 w 571500"/>
              <a:gd name="connsiteY183" fmla="*/ 90488 h 571500"/>
              <a:gd name="connsiteX184" fmla="*/ 409575 w 571500"/>
              <a:gd name="connsiteY184" fmla="*/ 109538 h 571500"/>
              <a:gd name="connsiteX185" fmla="*/ 523875 w 571500"/>
              <a:gd name="connsiteY185" fmla="*/ 109538 h 571500"/>
              <a:gd name="connsiteX186" fmla="*/ 533400 w 571500"/>
              <a:gd name="connsiteY186" fmla="*/ 119063 h 571500"/>
              <a:gd name="connsiteX187" fmla="*/ 530476 w 571500"/>
              <a:gd name="connsiteY187" fmla="*/ 125854 h 571500"/>
              <a:gd name="connsiteX188" fmla="*/ 523875 w 571500"/>
              <a:gd name="connsiteY188" fmla="*/ 128588 h 571500"/>
              <a:gd name="connsiteX189" fmla="*/ 409575 w 571500"/>
              <a:gd name="connsiteY189" fmla="*/ 128588 h 571500"/>
              <a:gd name="connsiteX190" fmla="*/ 409575 w 571500"/>
              <a:gd name="connsiteY190" fmla="*/ 147638 h 571500"/>
              <a:gd name="connsiteX191" fmla="*/ 504825 w 571500"/>
              <a:gd name="connsiteY191" fmla="*/ 147638 h 571500"/>
              <a:gd name="connsiteX192" fmla="*/ 514350 w 571500"/>
              <a:gd name="connsiteY192" fmla="*/ 157163 h 571500"/>
              <a:gd name="connsiteX193" fmla="*/ 511426 w 571500"/>
              <a:gd name="connsiteY193" fmla="*/ 163954 h 571500"/>
              <a:gd name="connsiteX194" fmla="*/ 504825 w 571500"/>
              <a:gd name="connsiteY194" fmla="*/ 166688 h 571500"/>
              <a:gd name="connsiteX195" fmla="*/ 409575 w 571500"/>
              <a:gd name="connsiteY195" fmla="*/ 166688 h 571500"/>
              <a:gd name="connsiteX196" fmla="*/ 409575 w 571500"/>
              <a:gd name="connsiteY196" fmla="*/ 185738 h 571500"/>
              <a:gd name="connsiteX197" fmla="*/ 485775 w 571500"/>
              <a:gd name="connsiteY197" fmla="*/ 185738 h 571500"/>
              <a:gd name="connsiteX198" fmla="*/ 495300 w 571500"/>
              <a:gd name="connsiteY198" fmla="*/ 195263 h 571500"/>
              <a:gd name="connsiteX199" fmla="*/ 492376 w 571500"/>
              <a:gd name="connsiteY199" fmla="*/ 202054 h 571500"/>
              <a:gd name="connsiteX200" fmla="*/ 485775 w 571500"/>
              <a:gd name="connsiteY200" fmla="*/ 204788 h 571500"/>
              <a:gd name="connsiteX201" fmla="*/ 336233 w 571500"/>
              <a:gd name="connsiteY201" fmla="*/ 204788 h 571500"/>
              <a:gd name="connsiteX202" fmla="*/ 310058 w 571500"/>
              <a:gd name="connsiteY202" fmla="*/ 187338 h 571500"/>
              <a:gd name="connsiteX203" fmla="*/ 304800 w 571500"/>
              <a:gd name="connsiteY203" fmla="*/ 185738 h 571500"/>
              <a:gd name="connsiteX204" fmla="*/ 222066 w 571500"/>
              <a:gd name="connsiteY204" fmla="*/ 185738 h 571500"/>
              <a:gd name="connsiteX205" fmla="*/ 204454 w 571500"/>
              <a:gd name="connsiteY205" fmla="*/ 151752 h 571500"/>
              <a:gd name="connsiteX206" fmla="*/ 176213 w 571500"/>
              <a:gd name="connsiteY206" fmla="*/ 120529 h 571500"/>
              <a:gd name="connsiteX207" fmla="*/ 176213 w 571500"/>
              <a:gd name="connsiteY207" fmla="*/ 71438 h 571500"/>
              <a:gd name="connsiteX208" fmla="*/ 248993 w 571500"/>
              <a:gd name="connsiteY208" fmla="*/ 71438 h 571500"/>
              <a:gd name="connsiteX209" fmla="*/ 232724 w 571500"/>
              <a:gd name="connsiteY209" fmla="*/ 82648 h 571500"/>
              <a:gd name="connsiteX210" fmla="*/ 243526 w 571500"/>
              <a:gd name="connsiteY210" fmla="*/ 98327 h 571500"/>
              <a:gd name="connsiteX211" fmla="*/ 337309 w 571500"/>
              <a:gd name="connsiteY211" fmla="*/ 33728 h 571500"/>
              <a:gd name="connsiteX212" fmla="*/ 406975 w 571500"/>
              <a:gd name="connsiteY212" fmla="*/ 38291 h 571500"/>
              <a:gd name="connsiteX213" fmla="*/ 422567 w 571500"/>
              <a:gd name="connsiteY213" fmla="*/ 52388 h 571500"/>
              <a:gd name="connsiteX214" fmla="*/ 352425 w 571500"/>
              <a:gd name="connsiteY214" fmla="*/ 52388 h 571500"/>
              <a:gd name="connsiteX215" fmla="*/ 352425 w 571500"/>
              <a:gd name="connsiteY215" fmla="*/ 71438 h 571500"/>
              <a:gd name="connsiteX216" fmla="*/ 542925 w 571500"/>
              <a:gd name="connsiteY216" fmla="*/ 71438 h 571500"/>
              <a:gd name="connsiteX217" fmla="*/ 552450 w 571500"/>
              <a:gd name="connsiteY217" fmla="*/ 80963 h 571500"/>
              <a:gd name="connsiteX218" fmla="*/ 549526 w 571500"/>
              <a:gd name="connsiteY218" fmla="*/ 8775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71500" h="571500">
                <a:moveTo>
                  <a:pt x="571500" y="80963"/>
                </a:moveTo>
                <a:cubicBezTo>
                  <a:pt x="571500" y="65181"/>
                  <a:pt x="558707" y="52388"/>
                  <a:pt x="542925" y="52388"/>
                </a:cubicBezTo>
                <a:lnTo>
                  <a:pt x="450971" y="52388"/>
                </a:lnTo>
                <a:lnTo>
                  <a:pt x="419748" y="24146"/>
                </a:lnTo>
                <a:cubicBezTo>
                  <a:pt x="393876" y="649"/>
                  <a:pt x="355209" y="-1879"/>
                  <a:pt x="326498" y="18050"/>
                </a:cubicBezTo>
                <a:lnTo>
                  <a:pt x="276225" y="52683"/>
                </a:lnTo>
                <a:lnTo>
                  <a:pt x="276225" y="52388"/>
                </a:lnTo>
                <a:lnTo>
                  <a:pt x="176213" y="52388"/>
                </a:lnTo>
                <a:lnTo>
                  <a:pt x="176213" y="28575"/>
                </a:lnTo>
                <a:cubicBezTo>
                  <a:pt x="176213" y="12793"/>
                  <a:pt x="163419" y="0"/>
                  <a:pt x="147638" y="0"/>
                </a:cubicBezTo>
                <a:cubicBezTo>
                  <a:pt x="134749" y="21"/>
                  <a:pt x="123480" y="8693"/>
                  <a:pt x="120158" y="21145"/>
                </a:cubicBezTo>
                <a:cubicBezTo>
                  <a:pt x="116785" y="19772"/>
                  <a:pt x="113179" y="19060"/>
                  <a:pt x="109538" y="19050"/>
                </a:cubicBezTo>
                <a:cubicBezTo>
                  <a:pt x="96649" y="19071"/>
                  <a:pt x="85380" y="27743"/>
                  <a:pt x="82058" y="40195"/>
                </a:cubicBezTo>
                <a:cubicBezTo>
                  <a:pt x="78685" y="38822"/>
                  <a:pt x="75079" y="38110"/>
                  <a:pt x="71438" y="38100"/>
                </a:cubicBezTo>
                <a:cubicBezTo>
                  <a:pt x="58549" y="38121"/>
                  <a:pt x="47280" y="46793"/>
                  <a:pt x="43958" y="59246"/>
                </a:cubicBezTo>
                <a:cubicBezTo>
                  <a:pt x="40585" y="57872"/>
                  <a:pt x="36979" y="57160"/>
                  <a:pt x="33338" y="57150"/>
                </a:cubicBezTo>
                <a:cubicBezTo>
                  <a:pt x="17588" y="57228"/>
                  <a:pt x="4841" y="69976"/>
                  <a:pt x="4763" y="85725"/>
                </a:cubicBezTo>
                <a:lnTo>
                  <a:pt x="4763" y="238125"/>
                </a:lnTo>
                <a:cubicBezTo>
                  <a:pt x="4765" y="240006"/>
                  <a:pt x="5322" y="241845"/>
                  <a:pt x="6363" y="243411"/>
                </a:cubicBezTo>
                <a:lnTo>
                  <a:pt x="23813" y="269558"/>
                </a:lnTo>
                <a:lnTo>
                  <a:pt x="23813" y="395773"/>
                </a:lnTo>
                <a:cubicBezTo>
                  <a:pt x="10096" y="398092"/>
                  <a:pt x="42" y="409951"/>
                  <a:pt x="0" y="423863"/>
                </a:cubicBezTo>
                <a:cubicBezTo>
                  <a:pt x="21" y="436751"/>
                  <a:pt x="8693" y="448020"/>
                  <a:pt x="21145" y="451342"/>
                </a:cubicBezTo>
                <a:cubicBezTo>
                  <a:pt x="19773" y="454715"/>
                  <a:pt x="19061" y="458321"/>
                  <a:pt x="19050" y="461963"/>
                </a:cubicBezTo>
                <a:cubicBezTo>
                  <a:pt x="19035" y="467807"/>
                  <a:pt x="20843" y="473510"/>
                  <a:pt x="24222" y="478279"/>
                </a:cubicBezTo>
                <a:cubicBezTo>
                  <a:pt x="24992" y="481832"/>
                  <a:pt x="27772" y="484605"/>
                  <a:pt x="31328" y="485365"/>
                </a:cubicBezTo>
                <a:cubicBezTo>
                  <a:pt x="34017" y="487242"/>
                  <a:pt x="37020" y="488623"/>
                  <a:pt x="40195" y="489442"/>
                </a:cubicBezTo>
                <a:cubicBezTo>
                  <a:pt x="38823" y="492815"/>
                  <a:pt x="38111" y="496421"/>
                  <a:pt x="38100" y="500063"/>
                </a:cubicBezTo>
                <a:cubicBezTo>
                  <a:pt x="38121" y="512951"/>
                  <a:pt x="46793" y="524220"/>
                  <a:pt x="59246" y="527542"/>
                </a:cubicBezTo>
                <a:cubicBezTo>
                  <a:pt x="57873" y="530915"/>
                  <a:pt x="57161" y="534521"/>
                  <a:pt x="57150" y="538163"/>
                </a:cubicBezTo>
                <a:cubicBezTo>
                  <a:pt x="57228" y="553912"/>
                  <a:pt x="69976" y="566659"/>
                  <a:pt x="85725" y="566738"/>
                </a:cubicBezTo>
                <a:lnTo>
                  <a:pt x="238125" y="566738"/>
                </a:lnTo>
                <a:cubicBezTo>
                  <a:pt x="240006" y="566735"/>
                  <a:pt x="241845" y="566178"/>
                  <a:pt x="243411" y="565137"/>
                </a:cubicBezTo>
                <a:lnTo>
                  <a:pt x="269558" y="547688"/>
                </a:lnTo>
                <a:lnTo>
                  <a:pt x="436683" y="547688"/>
                </a:lnTo>
                <a:cubicBezTo>
                  <a:pt x="444483" y="552902"/>
                  <a:pt x="454363" y="553902"/>
                  <a:pt x="463048" y="550355"/>
                </a:cubicBezTo>
                <a:cubicBezTo>
                  <a:pt x="464268" y="555145"/>
                  <a:pt x="466767" y="559514"/>
                  <a:pt x="470278" y="562994"/>
                </a:cubicBezTo>
                <a:cubicBezTo>
                  <a:pt x="475588" y="568474"/>
                  <a:pt x="482907" y="571547"/>
                  <a:pt x="490538" y="571500"/>
                </a:cubicBezTo>
                <a:cubicBezTo>
                  <a:pt x="506319" y="571500"/>
                  <a:pt x="519113" y="558707"/>
                  <a:pt x="519113" y="542925"/>
                </a:cubicBezTo>
                <a:lnTo>
                  <a:pt x="519113" y="450971"/>
                </a:lnTo>
                <a:lnTo>
                  <a:pt x="547354" y="419748"/>
                </a:lnTo>
                <a:cubicBezTo>
                  <a:pt x="570851" y="393876"/>
                  <a:pt x="573379" y="355209"/>
                  <a:pt x="553450" y="326498"/>
                </a:cubicBezTo>
                <a:lnTo>
                  <a:pt x="518817" y="276225"/>
                </a:lnTo>
                <a:lnTo>
                  <a:pt x="519113" y="276225"/>
                </a:lnTo>
                <a:lnTo>
                  <a:pt x="519113" y="181794"/>
                </a:lnTo>
                <a:cubicBezTo>
                  <a:pt x="521232" y="180610"/>
                  <a:pt x="523177" y="179138"/>
                  <a:pt x="524894" y="177422"/>
                </a:cubicBezTo>
                <a:cubicBezTo>
                  <a:pt x="530374" y="172112"/>
                  <a:pt x="533447" y="164793"/>
                  <a:pt x="533400" y="157163"/>
                </a:cubicBezTo>
                <a:cubicBezTo>
                  <a:pt x="533390" y="153524"/>
                  <a:pt x="532678" y="149921"/>
                  <a:pt x="531305" y="146552"/>
                </a:cubicBezTo>
                <a:cubicBezTo>
                  <a:pt x="536095" y="145332"/>
                  <a:pt x="540464" y="142833"/>
                  <a:pt x="543944" y="139322"/>
                </a:cubicBezTo>
                <a:cubicBezTo>
                  <a:pt x="549424" y="134012"/>
                  <a:pt x="552497" y="126693"/>
                  <a:pt x="552450" y="119062"/>
                </a:cubicBezTo>
                <a:cubicBezTo>
                  <a:pt x="552440" y="115424"/>
                  <a:pt x="551728" y="111821"/>
                  <a:pt x="550355" y="108452"/>
                </a:cubicBezTo>
                <a:cubicBezTo>
                  <a:pt x="555145" y="107232"/>
                  <a:pt x="559514" y="104733"/>
                  <a:pt x="562994" y="101222"/>
                </a:cubicBezTo>
                <a:cubicBezTo>
                  <a:pt x="568474" y="95912"/>
                  <a:pt x="571547" y="88593"/>
                  <a:pt x="571500" y="80962"/>
                </a:cubicBezTo>
                <a:close/>
                <a:moveTo>
                  <a:pt x="23813" y="85725"/>
                </a:moveTo>
                <a:cubicBezTo>
                  <a:pt x="23807" y="83155"/>
                  <a:pt x="24866" y="80696"/>
                  <a:pt x="26737" y="78934"/>
                </a:cubicBezTo>
                <a:cubicBezTo>
                  <a:pt x="28475" y="77164"/>
                  <a:pt x="30857" y="76177"/>
                  <a:pt x="33338" y="76200"/>
                </a:cubicBezTo>
                <a:cubicBezTo>
                  <a:pt x="38598" y="76200"/>
                  <a:pt x="42863" y="80464"/>
                  <a:pt x="42863" y="85725"/>
                </a:cubicBezTo>
                <a:lnTo>
                  <a:pt x="42863" y="161925"/>
                </a:lnTo>
                <a:lnTo>
                  <a:pt x="61913" y="161925"/>
                </a:lnTo>
                <a:lnTo>
                  <a:pt x="61913" y="66675"/>
                </a:lnTo>
                <a:cubicBezTo>
                  <a:pt x="61907" y="64105"/>
                  <a:pt x="62966" y="61646"/>
                  <a:pt x="64837" y="59884"/>
                </a:cubicBezTo>
                <a:cubicBezTo>
                  <a:pt x="66575" y="58114"/>
                  <a:pt x="68957" y="57127"/>
                  <a:pt x="71438" y="57150"/>
                </a:cubicBezTo>
                <a:cubicBezTo>
                  <a:pt x="76698" y="57150"/>
                  <a:pt x="80963" y="61414"/>
                  <a:pt x="80963" y="66675"/>
                </a:cubicBezTo>
                <a:lnTo>
                  <a:pt x="80963" y="161925"/>
                </a:lnTo>
                <a:lnTo>
                  <a:pt x="100013" y="161925"/>
                </a:lnTo>
                <a:lnTo>
                  <a:pt x="100013" y="47625"/>
                </a:lnTo>
                <a:cubicBezTo>
                  <a:pt x="100007" y="45055"/>
                  <a:pt x="101066" y="42596"/>
                  <a:pt x="102937" y="40834"/>
                </a:cubicBezTo>
                <a:cubicBezTo>
                  <a:pt x="104675" y="39064"/>
                  <a:pt x="107057" y="38077"/>
                  <a:pt x="109538" y="38100"/>
                </a:cubicBezTo>
                <a:cubicBezTo>
                  <a:pt x="114798" y="38100"/>
                  <a:pt x="119063" y="42364"/>
                  <a:pt x="119063" y="47625"/>
                </a:cubicBezTo>
                <a:lnTo>
                  <a:pt x="119063" y="161925"/>
                </a:lnTo>
                <a:lnTo>
                  <a:pt x="138113" y="161925"/>
                </a:lnTo>
                <a:lnTo>
                  <a:pt x="138113" y="28575"/>
                </a:lnTo>
                <a:cubicBezTo>
                  <a:pt x="138107" y="26005"/>
                  <a:pt x="139166" y="23546"/>
                  <a:pt x="141037" y="21784"/>
                </a:cubicBezTo>
                <a:cubicBezTo>
                  <a:pt x="142775" y="20014"/>
                  <a:pt x="145157" y="19027"/>
                  <a:pt x="147638" y="19050"/>
                </a:cubicBezTo>
                <a:cubicBezTo>
                  <a:pt x="152898" y="19050"/>
                  <a:pt x="157163" y="23314"/>
                  <a:pt x="157163" y="28575"/>
                </a:cubicBezTo>
                <a:lnTo>
                  <a:pt x="157163" y="219075"/>
                </a:lnTo>
                <a:lnTo>
                  <a:pt x="176213" y="219075"/>
                </a:lnTo>
                <a:lnTo>
                  <a:pt x="176213" y="148933"/>
                </a:lnTo>
                <a:lnTo>
                  <a:pt x="190310" y="164525"/>
                </a:lnTo>
                <a:cubicBezTo>
                  <a:pt x="207868" y="183851"/>
                  <a:pt x="209760" y="212740"/>
                  <a:pt x="194872" y="234191"/>
                </a:cubicBezTo>
                <a:lnTo>
                  <a:pt x="130273" y="327974"/>
                </a:lnTo>
                <a:lnTo>
                  <a:pt x="145952" y="338776"/>
                </a:lnTo>
                <a:lnTo>
                  <a:pt x="157163" y="322507"/>
                </a:lnTo>
                <a:lnTo>
                  <a:pt x="157163" y="362903"/>
                </a:lnTo>
                <a:cubicBezTo>
                  <a:pt x="155353" y="364265"/>
                  <a:pt x="153457" y="365474"/>
                  <a:pt x="151752" y="367017"/>
                </a:cubicBezTo>
                <a:lnTo>
                  <a:pt x="120529" y="395288"/>
                </a:lnTo>
                <a:lnTo>
                  <a:pt x="42863" y="395288"/>
                </a:lnTo>
                <a:lnTo>
                  <a:pt x="42863" y="266700"/>
                </a:lnTo>
                <a:cubicBezTo>
                  <a:pt x="42860" y="264819"/>
                  <a:pt x="42303" y="262981"/>
                  <a:pt x="41262" y="261414"/>
                </a:cubicBezTo>
                <a:lnTo>
                  <a:pt x="23813" y="235268"/>
                </a:lnTo>
                <a:close/>
                <a:moveTo>
                  <a:pt x="223657" y="204788"/>
                </a:moveTo>
                <a:lnTo>
                  <a:pt x="301943" y="204788"/>
                </a:lnTo>
                <a:lnTo>
                  <a:pt x="328117" y="222237"/>
                </a:lnTo>
                <a:cubicBezTo>
                  <a:pt x="329676" y="223273"/>
                  <a:pt x="331504" y="223829"/>
                  <a:pt x="333375" y="223838"/>
                </a:cubicBezTo>
                <a:lnTo>
                  <a:pt x="366713" y="223838"/>
                </a:lnTo>
                <a:lnTo>
                  <a:pt x="366713" y="301943"/>
                </a:lnTo>
                <a:lnTo>
                  <a:pt x="349263" y="328117"/>
                </a:lnTo>
                <a:cubicBezTo>
                  <a:pt x="348227" y="329676"/>
                  <a:pt x="347671" y="331504"/>
                  <a:pt x="347663" y="333375"/>
                </a:cubicBezTo>
                <a:lnTo>
                  <a:pt x="347663" y="395288"/>
                </a:lnTo>
                <a:lnTo>
                  <a:pt x="295275" y="395288"/>
                </a:lnTo>
                <a:lnTo>
                  <a:pt x="295275" y="395583"/>
                </a:lnTo>
                <a:lnTo>
                  <a:pt x="245002" y="360998"/>
                </a:lnTo>
                <a:cubicBezTo>
                  <a:pt x="224854" y="347063"/>
                  <a:pt x="199165" y="343862"/>
                  <a:pt x="176213" y="352425"/>
                </a:cubicBezTo>
                <a:lnTo>
                  <a:pt x="176213" y="295275"/>
                </a:lnTo>
                <a:lnTo>
                  <a:pt x="175917" y="295275"/>
                </a:lnTo>
                <a:lnTo>
                  <a:pt x="210550" y="245002"/>
                </a:lnTo>
                <a:cubicBezTo>
                  <a:pt x="218684" y="233131"/>
                  <a:pt x="223233" y="219172"/>
                  <a:pt x="223657" y="204788"/>
                </a:cubicBezTo>
                <a:close/>
                <a:moveTo>
                  <a:pt x="266700" y="528638"/>
                </a:moveTo>
                <a:cubicBezTo>
                  <a:pt x="264819" y="528641"/>
                  <a:pt x="262981" y="529197"/>
                  <a:pt x="261414" y="530238"/>
                </a:cubicBezTo>
                <a:lnTo>
                  <a:pt x="235268" y="547688"/>
                </a:lnTo>
                <a:lnTo>
                  <a:pt x="85725" y="547688"/>
                </a:lnTo>
                <a:cubicBezTo>
                  <a:pt x="83155" y="547693"/>
                  <a:pt x="80696" y="546634"/>
                  <a:pt x="78934" y="544763"/>
                </a:cubicBezTo>
                <a:cubicBezTo>
                  <a:pt x="77164" y="543025"/>
                  <a:pt x="76177" y="540643"/>
                  <a:pt x="76200" y="538163"/>
                </a:cubicBezTo>
                <a:cubicBezTo>
                  <a:pt x="76200" y="532902"/>
                  <a:pt x="80464" y="528638"/>
                  <a:pt x="85725" y="528638"/>
                </a:cubicBezTo>
                <a:lnTo>
                  <a:pt x="161925" y="528638"/>
                </a:lnTo>
                <a:lnTo>
                  <a:pt x="161925" y="509588"/>
                </a:lnTo>
                <a:lnTo>
                  <a:pt x="66675" y="509588"/>
                </a:lnTo>
                <a:cubicBezTo>
                  <a:pt x="64105" y="509593"/>
                  <a:pt x="61646" y="508534"/>
                  <a:pt x="59884" y="506663"/>
                </a:cubicBezTo>
                <a:cubicBezTo>
                  <a:pt x="58114" y="504925"/>
                  <a:pt x="57127" y="502543"/>
                  <a:pt x="57150" y="500063"/>
                </a:cubicBezTo>
                <a:cubicBezTo>
                  <a:pt x="57150" y="494802"/>
                  <a:pt x="61414" y="490538"/>
                  <a:pt x="66675" y="490538"/>
                </a:cubicBezTo>
                <a:lnTo>
                  <a:pt x="161925" y="490538"/>
                </a:lnTo>
                <a:lnTo>
                  <a:pt x="161925" y="471488"/>
                </a:lnTo>
                <a:lnTo>
                  <a:pt x="47625" y="471488"/>
                </a:lnTo>
                <a:cubicBezTo>
                  <a:pt x="45055" y="471493"/>
                  <a:pt x="42596" y="470434"/>
                  <a:pt x="40834" y="468563"/>
                </a:cubicBezTo>
                <a:cubicBezTo>
                  <a:pt x="39064" y="466825"/>
                  <a:pt x="38077" y="464443"/>
                  <a:pt x="38100" y="461963"/>
                </a:cubicBezTo>
                <a:cubicBezTo>
                  <a:pt x="38100" y="456702"/>
                  <a:pt x="42364" y="452438"/>
                  <a:pt x="47625" y="452438"/>
                </a:cubicBezTo>
                <a:lnTo>
                  <a:pt x="161925" y="452438"/>
                </a:lnTo>
                <a:lnTo>
                  <a:pt x="161925" y="433388"/>
                </a:lnTo>
                <a:lnTo>
                  <a:pt x="28575" y="433388"/>
                </a:lnTo>
                <a:cubicBezTo>
                  <a:pt x="26005" y="433393"/>
                  <a:pt x="23546" y="432334"/>
                  <a:pt x="21784" y="430463"/>
                </a:cubicBezTo>
                <a:cubicBezTo>
                  <a:pt x="20014" y="428725"/>
                  <a:pt x="19027" y="426343"/>
                  <a:pt x="19050" y="423863"/>
                </a:cubicBezTo>
                <a:cubicBezTo>
                  <a:pt x="19050" y="418602"/>
                  <a:pt x="23314" y="414338"/>
                  <a:pt x="28575" y="414338"/>
                </a:cubicBezTo>
                <a:lnTo>
                  <a:pt x="219075" y="414338"/>
                </a:lnTo>
                <a:lnTo>
                  <a:pt x="219075" y="395288"/>
                </a:lnTo>
                <a:lnTo>
                  <a:pt x="148933" y="395288"/>
                </a:lnTo>
                <a:lnTo>
                  <a:pt x="164525" y="381191"/>
                </a:lnTo>
                <a:cubicBezTo>
                  <a:pt x="183851" y="363632"/>
                  <a:pt x="212740" y="361740"/>
                  <a:pt x="234191" y="376628"/>
                </a:cubicBezTo>
                <a:lnTo>
                  <a:pt x="327974" y="441227"/>
                </a:lnTo>
                <a:lnTo>
                  <a:pt x="338776" y="425548"/>
                </a:lnTo>
                <a:lnTo>
                  <a:pt x="322507" y="414338"/>
                </a:lnTo>
                <a:lnTo>
                  <a:pt x="347663" y="414338"/>
                </a:lnTo>
                <a:lnTo>
                  <a:pt x="347663" y="485775"/>
                </a:lnTo>
                <a:cubicBezTo>
                  <a:pt x="347741" y="501524"/>
                  <a:pt x="360488" y="514272"/>
                  <a:pt x="376238" y="514350"/>
                </a:cubicBezTo>
                <a:cubicBezTo>
                  <a:pt x="379876" y="514340"/>
                  <a:pt x="383479" y="513628"/>
                  <a:pt x="386848" y="512255"/>
                </a:cubicBezTo>
                <a:cubicBezTo>
                  <a:pt x="388656" y="518952"/>
                  <a:pt x="392823" y="524771"/>
                  <a:pt x="398583" y="528638"/>
                </a:cubicBezTo>
                <a:close/>
                <a:moveTo>
                  <a:pt x="488852" y="232724"/>
                </a:moveTo>
                <a:lnTo>
                  <a:pt x="473173" y="243526"/>
                </a:lnTo>
                <a:lnTo>
                  <a:pt x="537772" y="337309"/>
                </a:lnTo>
                <a:cubicBezTo>
                  <a:pt x="552660" y="358760"/>
                  <a:pt x="550768" y="387649"/>
                  <a:pt x="533210" y="406975"/>
                </a:cubicBezTo>
                <a:lnTo>
                  <a:pt x="519113" y="422567"/>
                </a:lnTo>
                <a:lnTo>
                  <a:pt x="519113" y="352425"/>
                </a:lnTo>
                <a:lnTo>
                  <a:pt x="500063" y="352425"/>
                </a:lnTo>
                <a:lnTo>
                  <a:pt x="500063" y="542925"/>
                </a:lnTo>
                <a:cubicBezTo>
                  <a:pt x="500063" y="548186"/>
                  <a:pt x="495798" y="552450"/>
                  <a:pt x="490538" y="552450"/>
                </a:cubicBezTo>
                <a:cubicBezTo>
                  <a:pt x="487967" y="552455"/>
                  <a:pt x="485509" y="551397"/>
                  <a:pt x="483746" y="549526"/>
                </a:cubicBezTo>
                <a:cubicBezTo>
                  <a:pt x="481977" y="547788"/>
                  <a:pt x="480990" y="545405"/>
                  <a:pt x="481013" y="542925"/>
                </a:cubicBezTo>
                <a:lnTo>
                  <a:pt x="481013" y="409575"/>
                </a:lnTo>
                <a:lnTo>
                  <a:pt x="461963" y="409575"/>
                </a:lnTo>
                <a:lnTo>
                  <a:pt x="461963" y="523875"/>
                </a:lnTo>
                <a:cubicBezTo>
                  <a:pt x="461963" y="529136"/>
                  <a:pt x="457698" y="533400"/>
                  <a:pt x="452438" y="533400"/>
                </a:cubicBezTo>
                <a:cubicBezTo>
                  <a:pt x="449867" y="533405"/>
                  <a:pt x="447409" y="532347"/>
                  <a:pt x="445646" y="530476"/>
                </a:cubicBezTo>
                <a:cubicBezTo>
                  <a:pt x="443877" y="528738"/>
                  <a:pt x="442890" y="526355"/>
                  <a:pt x="442913" y="523875"/>
                </a:cubicBezTo>
                <a:lnTo>
                  <a:pt x="442913" y="409575"/>
                </a:lnTo>
                <a:lnTo>
                  <a:pt x="423863" y="409575"/>
                </a:lnTo>
                <a:lnTo>
                  <a:pt x="423863" y="504825"/>
                </a:lnTo>
                <a:cubicBezTo>
                  <a:pt x="423863" y="510086"/>
                  <a:pt x="419598" y="514350"/>
                  <a:pt x="414338" y="514350"/>
                </a:cubicBezTo>
                <a:cubicBezTo>
                  <a:pt x="411767" y="514355"/>
                  <a:pt x="409309" y="513297"/>
                  <a:pt x="407546" y="511426"/>
                </a:cubicBezTo>
                <a:cubicBezTo>
                  <a:pt x="405777" y="509688"/>
                  <a:pt x="404790" y="507305"/>
                  <a:pt x="404813" y="504825"/>
                </a:cubicBezTo>
                <a:lnTo>
                  <a:pt x="404813" y="409575"/>
                </a:lnTo>
                <a:lnTo>
                  <a:pt x="385763" y="409575"/>
                </a:lnTo>
                <a:lnTo>
                  <a:pt x="385763" y="485775"/>
                </a:lnTo>
                <a:cubicBezTo>
                  <a:pt x="385763" y="491036"/>
                  <a:pt x="381498" y="495300"/>
                  <a:pt x="376238" y="495300"/>
                </a:cubicBezTo>
                <a:cubicBezTo>
                  <a:pt x="373667" y="495305"/>
                  <a:pt x="371209" y="494247"/>
                  <a:pt x="369446" y="492376"/>
                </a:cubicBezTo>
                <a:cubicBezTo>
                  <a:pt x="367677" y="490638"/>
                  <a:pt x="366690" y="488255"/>
                  <a:pt x="366713" y="485775"/>
                </a:cubicBezTo>
                <a:lnTo>
                  <a:pt x="366713" y="336233"/>
                </a:lnTo>
                <a:lnTo>
                  <a:pt x="384162" y="310058"/>
                </a:lnTo>
                <a:cubicBezTo>
                  <a:pt x="385198" y="308499"/>
                  <a:pt x="385754" y="306671"/>
                  <a:pt x="385763" y="304800"/>
                </a:cubicBezTo>
                <a:lnTo>
                  <a:pt x="385763" y="223838"/>
                </a:lnTo>
                <a:lnTo>
                  <a:pt x="485775" y="223838"/>
                </a:lnTo>
                <a:cubicBezTo>
                  <a:pt x="490804" y="223822"/>
                  <a:pt x="495737" y="222460"/>
                  <a:pt x="500063" y="219894"/>
                </a:cubicBezTo>
                <a:lnTo>
                  <a:pt x="500063" y="248993"/>
                </a:lnTo>
                <a:close/>
                <a:moveTo>
                  <a:pt x="549526" y="87754"/>
                </a:moveTo>
                <a:cubicBezTo>
                  <a:pt x="547788" y="89523"/>
                  <a:pt x="545405" y="90510"/>
                  <a:pt x="542925" y="90488"/>
                </a:cubicBezTo>
                <a:lnTo>
                  <a:pt x="409575" y="90488"/>
                </a:lnTo>
                <a:lnTo>
                  <a:pt x="409575" y="109538"/>
                </a:lnTo>
                <a:lnTo>
                  <a:pt x="523875" y="109538"/>
                </a:lnTo>
                <a:cubicBezTo>
                  <a:pt x="529136" y="109538"/>
                  <a:pt x="533400" y="113802"/>
                  <a:pt x="533400" y="119063"/>
                </a:cubicBezTo>
                <a:cubicBezTo>
                  <a:pt x="533405" y="121633"/>
                  <a:pt x="532347" y="124091"/>
                  <a:pt x="530476" y="125854"/>
                </a:cubicBezTo>
                <a:cubicBezTo>
                  <a:pt x="528738" y="127623"/>
                  <a:pt x="526355" y="128610"/>
                  <a:pt x="523875" y="128588"/>
                </a:cubicBezTo>
                <a:lnTo>
                  <a:pt x="409575" y="128588"/>
                </a:lnTo>
                <a:lnTo>
                  <a:pt x="409575" y="147638"/>
                </a:lnTo>
                <a:lnTo>
                  <a:pt x="504825" y="147638"/>
                </a:lnTo>
                <a:cubicBezTo>
                  <a:pt x="510086" y="147638"/>
                  <a:pt x="514350" y="151902"/>
                  <a:pt x="514350" y="157163"/>
                </a:cubicBezTo>
                <a:cubicBezTo>
                  <a:pt x="514355" y="159733"/>
                  <a:pt x="513297" y="162191"/>
                  <a:pt x="511426" y="163954"/>
                </a:cubicBezTo>
                <a:cubicBezTo>
                  <a:pt x="509688" y="165723"/>
                  <a:pt x="507305" y="166710"/>
                  <a:pt x="504825" y="166688"/>
                </a:cubicBezTo>
                <a:lnTo>
                  <a:pt x="409575" y="166688"/>
                </a:lnTo>
                <a:lnTo>
                  <a:pt x="409575" y="185738"/>
                </a:lnTo>
                <a:lnTo>
                  <a:pt x="485775" y="185738"/>
                </a:lnTo>
                <a:cubicBezTo>
                  <a:pt x="491036" y="185738"/>
                  <a:pt x="495300" y="190002"/>
                  <a:pt x="495300" y="195263"/>
                </a:cubicBezTo>
                <a:cubicBezTo>
                  <a:pt x="495305" y="197833"/>
                  <a:pt x="494247" y="200291"/>
                  <a:pt x="492376" y="202054"/>
                </a:cubicBezTo>
                <a:cubicBezTo>
                  <a:pt x="490638" y="203823"/>
                  <a:pt x="488255" y="204810"/>
                  <a:pt x="485775" y="204788"/>
                </a:cubicBezTo>
                <a:lnTo>
                  <a:pt x="336233" y="204788"/>
                </a:lnTo>
                <a:lnTo>
                  <a:pt x="310058" y="187338"/>
                </a:lnTo>
                <a:cubicBezTo>
                  <a:pt x="308499" y="186302"/>
                  <a:pt x="306671" y="185746"/>
                  <a:pt x="304800" y="185738"/>
                </a:cubicBezTo>
                <a:lnTo>
                  <a:pt x="222066" y="185738"/>
                </a:lnTo>
                <a:cubicBezTo>
                  <a:pt x="219227" y="173079"/>
                  <a:pt x="213159" y="161371"/>
                  <a:pt x="204454" y="151752"/>
                </a:cubicBezTo>
                <a:lnTo>
                  <a:pt x="176213" y="120529"/>
                </a:lnTo>
                <a:lnTo>
                  <a:pt x="176213" y="71438"/>
                </a:lnTo>
                <a:lnTo>
                  <a:pt x="248993" y="71438"/>
                </a:lnTo>
                <a:lnTo>
                  <a:pt x="232724" y="82648"/>
                </a:lnTo>
                <a:lnTo>
                  <a:pt x="243526" y="98327"/>
                </a:lnTo>
                <a:lnTo>
                  <a:pt x="337309" y="33728"/>
                </a:lnTo>
                <a:cubicBezTo>
                  <a:pt x="358759" y="18837"/>
                  <a:pt x="387650" y="20729"/>
                  <a:pt x="406975" y="38291"/>
                </a:cubicBezTo>
                <a:lnTo>
                  <a:pt x="422567" y="52388"/>
                </a:lnTo>
                <a:lnTo>
                  <a:pt x="352425" y="52388"/>
                </a:lnTo>
                <a:lnTo>
                  <a:pt x="352425" y="71438"/>
                </a:lnTo>
                <a:lnTo>
                  <a:pt x="542925" y="71438"/>
                </a:lnTo>
                <a:cubicBezTo>
                  <a:pt x="548186" y="71438"/>
                  <a:pt x="552450" y="75702"/>
                  <a:pt x="552450" y="80963"/>
                </a:cubicBezTo>
                <a:cubicBezTo>
                  <a:pt x="552455" y="83533"/>
                  <a:pt x="551397" y="85991"/>
                  <a:pt x="549526" y="87754"/>
                </a:cubicBezTo>
                <a:close/>
              </a:path>
            </a:pathLst>
          </a:custGeom>
          <a:solidFill>
            <a:srgbClr val="F7A97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Graphic 188">
            <a:extLst>
              <a:ext uri="{FF2B5EF4-FFF2-40B4-BE49-F238E27FC236}">
                <a16:creationId xmlns:a16="http://schemas.microsoft.com/office/drawing/2014/main" id="{1CCD7056-A707-48E6-BDC6-8E0ADBF03DFA}"/>
              </a:ext>
            </a:extLst>
          </p:cNvPr>
          <p:cNvSpPr/>
          <p:nvPr/>
        </p:nvSpPr>
        <p:spPr>
          <a:xfrm>
            <a:off x="5160506" y="2426073"/>
            <a:ext cx="571500" cy="571500"/>
          </a:xfrm>
          <a:custGeom>
            <a:avLst/>
            <a:gdLst>
              <a:gd name="connsiteX0" fmla="*/ 561975 w 571500"/>
              <a:gd name="connsiteY0" fmla="*/ 266700 h 571500"/>
              <a:gd name="connsiteX1" fmla="*/ 523875 w 571500"/>
              <a:gd name="connsiteY1" fmla="*/ 266700 h 571500"/>
              <a:gd name="connsiteX2" fmla="*/ 523875 w 571500"/>
              <a:gd name="connsiteY2" fmla="*/ 257175 h 571500"/>
              <a:gd name="connsiteX3" fmla="*/ 542925 w 571500"/>
              <a:gd name="connsiteY3" fmla="*/ 257175 h 571500"/>
              <a:gd name="connsiteX4" fmla="*/ 552450 w 571500"/>
              <a:gd name="connsiteY4" fmla="*/ 247650 h 571500"/>
              <a:gd name="connsiteX5" fmla="*/ 552450 w 571500"/>
              <a:gd name="connsiteY5" fmla="*/ 219075 h 571500"/>
              <a:gd name="connsiteX6" fmla="*/ 542925 w 571500"/>
              <a:gd name="connsiteY6" fmla="*/ 209550 h 571500"/>
              <a:gd name="connsiteX7" fmla="*/ 523875 w 571500"/>
              <a:gd name="connsiteY7" fmla="*/ 209550 h 571500"/>
              <a:gd name="connsiteX8" fmla="*/ 523875 w 571500"/>
              <a:gd name="connsiteY8" fmla="*/ 200025 h 571500"/>
              <a:gd name="connsiteX9" fmla="*/ 514350 w 571500"/>
              <a:gd name="connsiteY9" fmla="*/ 190500 h 571500"/>
              <a:gd name="connsiteX10" fmla="*/ 457200 w 571500"/>
              <a:gd name="connsiteY10" fmla="*/ 190500 h 571500"/>
              <a:gd name="connsiteX11" fmla="*/ 447675 w 571500"/>
              <a:gd name="connsiteY11" fmla="*/ 200025 h 571500"/>
              <a:gd name="connsiteX12" fmla="*/ 447675 w 571500"/>
              <a:gd name="connsiteY12" fmla="*/ 266700 h 571500"/>
              <a:gd name="connsiteX13" fmla="*/ 414118 w 571500"/>
              <a:gd name="connsiteY13" fmla="*/ 266700 h 571500"/>
              <a:gd name="connsiteX14" fmla="*/ 427949 w 571500"/>
              <a:gd name="connsiteY14" fmla="*/ 232134 h 571500"/>
              <a:gd name="connsiteX15" fmla="*/ 428473 w 571500"/>
              <a:gd name="connsiteY15" fmla="*/ 226886 h 571500"/>
              <a:gd name="connsiteX16" fmla="*/ 426491 w 571500"/>
              <a:gd name="connsiteY16" fmla="*/ 215970 h 571500"/>
              <a:gd name="connsiteX17" fmla="*/ 346662 w 571500"/>
              <a:gd name="connsiteY17" fmla="*/ 121787 h 571500"/>
              <a:gd name="connsiteX18" fmla="*/ 361950 w 571500"/>
              <a:gd name="connsiteY18" fmla="*/ 76200 h 571500"/>
              <a:gd name="connsiteX19" fmla="*/ 285750 w 571500"/>
              <a:gd name="connsiteY19" fmla="*/ 0 h 571500"/>
              <a:gd name="connsiteX20" fmla="*/ 209550 w 571500"/>
              <a:gd name="connsiteY20" fmla="*/ 76200 h 571500"/>
              <a:gd name="connsiteX21" fmla="*/ 224847 w 571500"/>
              <a:gd name="connsiteY21" fmla="*/ 121796 h 571500"/>
              <a:gd name="connsiteX22" fmla="*/ 145028 w 571500"/>
              <a:gd name="connsiteY22" fmla="*/ 215970 h 571500"/>
              <a:gd name="connsiteX23" fmla="*/ 143037 w 571500"/>
              <a:gd name="connsiteY23" fmla="*/ 226886 h 571500"/>
              <a:gd name="connsiteX24" fmla="*/ 143561 w 571500"/>
              <a:gd name="connsiteY24" fmla="*/ 232134 h 571500"/>
              <a:gd name="connsiteX25" fmla="*/ 157382 w 571500"/>
              <a:gd name="connsiteY25" fmla="*/ 266700 h 571500"/>
              <a:gd name="connsiteX26" fmla="*/ 133350 w 571500"/>
              <a:gd name="connsiteY26" fmla="*/ 266700 h 571500"/>
              <a:gd name="connsiteX27" fmla="*/ 133350 w 571500"/>
              <a:gd name="connsiteY27" fmla="*/ 238125 h 571500"/>
              <a:gd name="connsiteX28" fmla="*/ 133350 w 571500"/>
              <a:gd name="connsiteY28" fmla="*/ 207797 h 571500"/>
              <a:gd name="connsiteX29" fmla="*/ 152400 w 571500"/>
              <a:gd name="connsiteY29" fmla="*/ 180975 h 571500"/>
              <a:gd name="connsiteX30" fmla="*/ 123825 w 571500"/>
              <a:gd name="connsiteY30" fmla="*/ 152400 h 571500"/>
              <a:gd name="connsiteX31" fmla="*/ 28575 w 571500"/>
              <a:gd name="connsiteY31" fmla="*/ 152400 h 571500"/>
              <a:gd name="connsiteX32" fmla="*/ 19050 w 571500"/>
              <a:gd name="connsiteY32" fmla="*/ 161925 h 571500"/>
              <a:gd name="connsiteX33" fmla="*/ 19050 w 571500"/>
              <a:gd name="connsiteY33" fmla="*/ 192253 h 571500"/>
              <a:gd name="connsiteX34" fmla="*/ 0 w 571500"/>
              <a:gd name="connsiteY34" fmla="*/ 219075 h 571500"/>
              <a:gd name="connsiteX35" fmla="*/ 7429 w 571500"/>
              <a:gd name="connsiteY35" fmla="*/ 238125 h 571500"/>
              <a:gd name="connsiteX36" fmla="*/ 0 w 571500"/>
              <a:gd name="connsiteY36" fmla="*/ 257175 h 571500"/>
              <a:gd name="connsiteX37" fmla="*/ 2867 w 571500"/>
              <a:gd name="connsiteY37" fmla="*/ 269434 h 571500"/>
              <a:gd name="connsiteX38" fmla="*/ 0 w 571500"/>
              <a:gd name="connsiteY38" fmla="*/ 276225 h 571500"/>
              <a:gd name="connsiteX39" fmla="*/ 0 w 571500"/>
              <a:gd name="connsiteY39" fmla="*/ 314325 h 571500"/>
              <a:gd name="connsiteX40" fmla="*/ 9525 w 571500"/>
              <a:gd name="connsiteY40" fmla="*/ 323850 h 571500"/>
              <a:gd name="connsiteX41" fmla="*/ 28575 w 571500"/>
              <a:gd name="connsiteY41" fmla="*/ 323850 h 571500"/>
              <a:gd name="connsiteX42" fmla="*/ 28575 w 571500"/>
              <a:gd name="connsiteY42" fmla="*/ 561975 h 571500"/>
              <a:gd name="connsiteX43" fmla="*/ 38100 w 571500"/>
              <a:gd name="connsiteY43" fmla="*/ 571500 h 571500"/>
              <a:gd name="connsiteX44" fmla="*/ 76200 w 571500"/>
              <a:gd name="connsiteY44" fmla="*/ 571500 h 571500"/>
              <a:gd name="connsiteX45" fmla="*/ 85725 w 571500"/>
              <a:gd name="connsiteY45" fmla="*/ 561975 h 571500"/>
              <a:gd name="connsiteX46" fmla="*/ 85725 w 571500"/>
              <a:gd name="connsiteY46" fmla="*/ 323850 h 571500"/>
              <a:gd name="connsiteX47" fmla="*/ 171698 w 571500"/>
              <a:gd name="connsiteY47" fmla="*/ 323850 h 571500"/>
              <a:gd name="connsiteX48" fmla="*/ 161925 w 571500"/>
              <a:gd name="connsiteY48" fmla="*/ 352425 h 571500"/>
              <a:gd name="connsiteX49" fmla="*/ 161925 w 571500"/>
              <a:gd name="connsiteY49" fmla="*/ 381000 h 571500"/>
              <a:gd name="connsiteX50" fmla="*/ 142875 w 571500"/>
              <a:gd name="connsiteY50" fmla="*/ 381000 h 571500"/>
              <a:gd name="connsiteX51" fmla="*/ 133350 w 571500"/>
              <a:gd name="connsiteY51" fmla="*/ 390525 h 571500"/>
              <a:gd name="connsiteX52" fmla="*/ 133350 w 571500"/>
              <a:gd name="connsiteY52" fmla="*/ 571500 h 571500"/>
              <a:gd name="connsiteX53" fmla="*/ 152400 w 571500"/>
              <a:gd name="connsiteY53" fmla="*/ 571500 h 571500"/>
              <a:gd name="connsiteX54" fmla="*/ 152400 w 571500"/>
              <a:gd name="connsiteY54" fmla="*/ 400050 h 571500"/>
              <a:gd name="connsiteX55" fmla="*/ 171450 w 571500"/>
              <a:gd name="connsiteY55" fmla="*/ 400050 h 571500"/>
              <a:gd name="connsiteX56" fmla="*/ 180975 w 571500"/>
              <a:gd name="connsiteY56" fmla="*/ 400050 h 571500"/>
              <a:gd name="connsiteX57" fmla="*/ 183985 w 571500"/>
              <a:gd name="connsiteY57" fmla="*/ 400050 h 571500"/>
              <a:gd name="connsiteX58" fmla="*/ 196948 w 571500"/>
              <a:gd name="connsiteY58" fmla="*/ 531285 h 571500"/>
              <a:gd name="connsiteX59" fmla="*/ 190500 w 571500"/>
              <a:gd name="connsiteY59" fmla="*/ 552450 h 571500"/>
              <a:gd name="connsiteX60" fmla="*/ 190500 w 571500"/>
              <a:gd name="connsiteY60" fmla="*/ 561975 h 571500"/>
              <a:gd name="connsiteX61" fmla="*/ 200025 w 571500"/>
              <a:gd name="connsiteY61" fmla="*/ 571500 h 571500"/>
              <a:gd name="connsiteX62" fmla="*/ 257175 w 571500"/>
              <a:gd name="connsiteY62" fmla="*/ 571500 h 571500"/>
              <a:gd name="connsiteX63" fmla="*/ 266700 w 571500"/>
              <a:gd name="connsiteY63" fmla="*/ 561975 h 571500"/>
              <a:gd name="connsiteX64" fmla="*/ 266700 w 571500"/>
              <a:gd name="connsiteY64" fmla="*/ 552450 h 571500"/>
              <a:gd name="connsiteX65" fmla="*/ 260252 w 571500"/>
              <a:gd name="connsiteY65" fmla="*/ 531285 h 571500"/>
              <a:gd name="connsiteX66" fmla="*/ 273206 w 571500"/>
              <a:gd name="connsiteY66" fmla="*/ 400050 h 571500"/>
              <a:gd name="connsiteX67" fmla="*/ 298390 w 571500"/>
              <a:gd name="connsiteY67" fmla="*/ 400050 h 571500"/>
              <a:gd name="connsiteX68" fmla="*/ 312763 w 571500"/>
              <a:gd name="connsiteY68" fmla="*/ 529409 h 571500"/>
              <a:gd name="connsiteX69" fmla="*/ 304800 w 571500"/>
              <a:gd name="connsiteY69" fmla="*/ 552450 h 571500"/>
              <a:gd name="connsiteX70" fmla="*/ 304800 w 571500"/>
              <a:gd name="connsiteY70" fmla="*/ 561975 h 571500"/>
              <a:gd name="connsiteX71" fmla="*/ 314325 w 571500"/>
              <a:gd name="connsiteY71" fmla="*/ 571500 h 571500"/>
              <a:gd name="connsiteX72" fmla="*/ 371475 w 571500"/>
              <a:gd name="connsiteY72" fmla="*/ 571500 h 571500"/>
              <a:gd name="connsiteX73" fmla="*/ 381000 w 571500"/>
              <a:gd name="connsiteY73" fmla="*/ 561975 h 571500"/>
              <a:gd name="connsiteX74" fmla="*/ 381000 w 571500"/>
              <a:gd name="connsiteY74" fmla="*/ 552450 h 571500"/>
              <a:gd name="connsiteX75" fmla="*/ 373037 w 571500"/>
              <a:gd name="connsiteY75" fmla="*/ 529409 h 571500"/>
              <a:gd name="connsiteX76" fmla="*/ 387391 w 571500"/>
              <a:gd name="connsiteY76" fmla="*/ 400050 h 571500"/>
              <a:gd name="connsiteX77" fmla="*/ 400050 w 571500"/>
              <a:gd name="connsiteY77" fmla="*/ 400050 h 571500"/>
              <a:gd name="connsiteX78" fmla="*/ 419100 w 571500"/>
              <a:gd name="connsiteY78" fmla="*/ 400050 h 571500"/>
              <a:gd name="connsiteX79" fmla="*/ 419100 w 571500"/>
              <a:gd name="connsiteY79" fmla="*/ 571500 h 571500"/>
              <a:gd name="connsiteX80" fmla="*/ 438150 w 571500"/>
              <a:gd name="connsiteY80" fmla="*/ 571500 h 571500"/>
              <a:gd name="connsiteX81" fmla="*/ 438150 w 571500"/>
              <a:gd name="connsiteY81" fmla="*/ 390525 h 571500"/>
              <a:gd name="connsiteX82" fmla="*/ 428625 w 571500"/>
              <a:gd name="connsiteY82" fmla="*/ 381000 h 571500"/>
              <a:gd name="connsiteX83" fmla="*/ 409575 w 571500"/>
              <a:gd name="connsiteY83" fmla="*/ 381000 h 571500"/>
              <a:gd name="connsiteX84" fmla="*/ 409575 w 571500"/>
              <a:gd name="connsiteY84" fmla="*/ 352425 h 571500"/>
              <a:gd name="connsiteX85" fmla="*/ 399802 w 571500"/>
              <a:gd name="connsiteY85" fmla="*/ 323850 h 571500"/>
              <a:gd name="connsiteX86" fmla="*/ 485775 w 571500"/>
              <a:gd name="connsiteY86" fmla="*/ 323850 h 571500"/>
              <a:gd name="connsiteX87" fmla="*/ 485775 w 571500"/>
              <a:gd name="connsiteY87" fmla="*/ 561975 h 571500"/>
              <a:gd name="connsiteX88" fmla="*/ 495300 w 571500"/>
              <a:gd name="connsiteY88" fmla="*/ 571500 h 571500"/>
              <a:gd name="connsiteX89" fmla="*/ 533400 w 571500"/>
              <a:gd name="connsiteY89" fmla="*/ 571500 h 571500"/>
              <a:gd name="connsiteX90" fmla="*/ 542925 w 571500"/>
              <a:gd name="connsiteY90" fmla="*/ 561975 h 571500"/>
              <a:gd name="connsiteX91" fmla="*/ 542925 w 571500"/>
              <a:gd name="connsiteY91" fmla="*/ 323850 h 571500"/>
              <a:gd name="connsiteX92" fmla="*/ 561975 w 571500"/>
              <a:gd name="connsiteY92" fmla="*/ 323850 h 571500"/>
              <a:gd name="connsiteX93" fmla="*/ 571500 w 571500"/>
              <a:gd name="connsiteY93" fmla="*/ 314325 h 571500"/>
              <a:gd name="connsiteX94" fmla="*/ 571500 w 571500"/>
              <a:gd name="connsiteY94" fmla="*/ 276225 h 571500"/>
              <a:gd name="connsiteX95" fmla="*/ 561975 w 571500"/>
              <a:gd name="connsiteY95" fmla="*/ 266700 h 571500"/>
              <a:gd name="connsiteX96" fmla="*/ 533400 w 571500"/>
              <a:gd name="connsiteY96" fmla="*/ 228600 h 571500"/>
              <a:gd name="connsiteX97" fmla="*/ 533400 w 571500"/>
              <a:gd name="connsiteY97" fmla="*/ 238125 h 571500"/>
              <a:gd name="connsiteX98" fmla="*/ 523875 w 571500"/>
              <a:gd name="connsiteY98" fmla="*/ 238125 h 571500"/>
              <a:gd name="connsiteX99" fmla="*/ 523875 w 571500"/>
              <a:gd name="connsiteY99" fmla="*/ 228600 h 571500"/>
              <a:gd name="connsiteX100" fmla="*/ 533400 w 571500"/>
              <a:gd name="connsiteY100" fmla="*/ 228600 h 571500"/>
              <a:gd name="connsiteX101" fmla="*/ 466725 w 571500"/>
              <a:gd name="connsiteY101" fmla="*/ 209550 h 571500"/>
              <a:gd name="connsiteX102" fmla="*/ 504825 w 571500"/>
              <a:gd name="connsiteY102" fmla="*/ 209550 h 571500"/>
              <a:gd name="connsiteX103" fmla="*/ 504825 w 571500"/>
              <a:gd name="connsiteY103" fmla="*/ 266700 h 571500"/>
              <a:gd name="connsiteX104" fmla="*/ 466725 w 571500"/>
              <a:gd name="connsiteY104" fmla="*/ 266700 h 571500"/>
              <a:gd name="connsiteX105" fmla="*/ 466725 w 571500"/>
              <a:gd name="connsiteY105" fmla="*/ 209550 h 571500"/>
              <a:gd name="connsiteX106" fmla="*/ 285750 w 571500"/>
              <a:gd name="connsiteY106" fmla="*/ 19050 h 571500"/>
              <a:gd name="connsiteX107" fmla="*/ 342900 w 571500"/>
              <a:gd name="connsiteY107" fmla="*/ 76200 h 571500"/>
              <a:gd name="connsiteX108" fmla="*/ 322964 w 571500"/>
              <a:gd name="connsiteY108" fmla="*/ 119482 h 571500"/>
              <a:gd name="connsiteX109" fmla="*/ 315106 w 571500"/>
              <a:gd name="connsiteY109" fmla="*/ 125139 h 571500"/>
              <a:gd name="connsiteX110" fmla="*/ 314487 w 571500"/>
              <a:gd name="connsiteY110" fmla="*/ 125520 h 571500"/>
              <a:gd name="connsiteX111" fmla="*/ 306029 w 571500"/>
              <a:gd name="connsiteY111" fmla="*/ 129569 h 571500"/>
              <a:gd name="connsiteX112" fmla="*/ 305162 w 571500"/>
              <a:gd name="connsiteY112" fmla="*/ 129883 h 571500"/>
              <a:gd name="connsiteX113" fmla="*/ 296218 w 571500"/>
              <a:gd name="connsiteY113" fmla="*/ 132350 h 571500"/>
              <a:gd name="connsiteX114" fmla="*/ 295246 w 571500"/>
              <a:gd name="connsiteY114" fmla="*/ 132502 h 571500"/>
              <a:gd name="connsiteX115" fmla="*/ 285750 w 571500"/>
              <a:gd name="connsiteY115" fmla="*/ 133350 h 571500"/>
              <a:gd name="connsiteX116" fmla="*/ 276254 w 571500"/>
              <a:gd name="connsiteY116" fmla="*/ 132493 h 571500"/>
              <a:gd name="connsiteX117" fmla="*/ 275282 w 571500"/>
              <a:gd name="connsiteY117" fmla="*/ 132340 h 571500"/>
              <a:gd name="connsiteX118" fmla="*/ 266338 w 571500"/>
              <a:gd name="connsiteY118" fmla="*/ 129873 h 571500"/>
              <a:gd name="connsiteX119" fmla="*/ 265471 w 571500"/>
              <a:gd name="connsiteY119" fmla="*/ 129559 h 571500"/>
              <a:gd name="connsiteX120" fmla="*/ 257013 w 571500"/>
              <a:gd name="connsiteY120" fmla="*/ 125511 h 571500"/>
              <a:gd name="connsiteX121" fmla="*/ 256394 w 571500"/>
              <a:gd name="connsiteY121" fmla="*/ 125130 h 571500"/>
              <a:gd name="connsiteX122" fmla="*/ 248536 w 571500"/>
              <a:gd name="connsiteY122" fmla="*/ 119472 h 571500"/>
              <a:gd name="connsiteX123" fmla="*/ 228600 w 571500"/>
              <a:gd name="connsiteY123" fmla="*/ 76200 h 571500"/>
              <a:gd name="connsiteX124" fmla="*/ 285750 w 571500"/>
              <a:gd name="connsiteY124" fmla="*/ 19050 h 571500"/>
              <a:gd name="connsiteX125" fmla="*/ 162258 w 571500"/>
              <a:gd name="connsiteY125" fmla="*/ 227609 h 571500"/>
              <a:gd name="connsiteX126" fmla="*/ 163763 w 571500"/>
              <a:gd name="connsiteY126" fmla="*/ 219389 h 571500"/>
              <a:gd name="connsiteX127" fmla="*/ 239868 w 571500"/>
              <a:gd name="connsiteY127" fmla="*/ 136989 h 571500"/>
              <a:gd name="connsiteX128" fmla="*/ 240582 w 571500"/>
              <a:gd name="connsiteY128" fmla="*/ 137446 h 571500"/>
              <a:gd name="connsiteX129" fmla="*/ 250193 w 571500"/>
              <a:gd name="connsiteY129" fmla="*/ 143561 h 571500"/>
              <a:gd name="connsiteX130" fmla="*/ 250517 w 571500"/>
              <a:gd name="connsiteY130" fmla="*/ 143713 h 571500"/>
              <a:gd name="connsiteX131" fmla="*/ 260918 w 571500"/>
              <a:gd name="connsiteY131" fmla="*/ 148171 h 571500"/>
              <a:gd name="connsiteX132" fmla="*/ 261880 w 571500"/>
              <a:gd name="connsiteY132" fmla="*/ 148523 h 571500"/>
              <a:gd name="connsiteX133" fmla="*/ 272606 w 571500"/>
              <a:gd name="connsiteY133" fmla="*/ 151190 h 571500"/>
              <a:gd name="connsiteX134" fmla="*/ 274577 w 571500"/>
              <a:gd name="connsiteY134" fmla="*/ 151495 h 571500"/>
              <a:gd name="connsiteX135" fmla="*/ 285750 w 571500"/>
              <a:gd name="connsiteY135" fmla="*/ 152400 h 571500"/>
              <a:gd name="connsiteX136" fmla="*/ 296923 w 571500"/>
              <a:gd name="connsiteY136" fmla="*/ 151486 h 571500"/>
              <a:gd name="connsiteX137" fmla="*/ 298895 w 571500"/>
              <a:gd name="connsiteY137" fmla="*/ 151181 h 571500"/>
              <a:gd name="connsiteX138" fmla="*/ 309620 w 571500"/>
              <a:gd name="connsiteY138" fmla="*/ 148514 h 571500"/>
              <a:gd name="connsiteX139" fmla="*/ 310582 w 571500"/>
              <a:gd name="connsiteY139" fmla="*/ 148161 h 571500"/>
              <a:gd name="connsiteX140" fmla="*/ 320983 w 571500"/>
              <a:gd name="connsiteY140" fmla="*/ 143704 h 571500"/>
              <a:gd name="connsiteX141" fmla="*/ 321307 w 571500"/>
              <a:gd name="connsiteY141" fmla="*/ 143551 h 571500"/>
              <a:gd name="connsiteX142" fmla="*/ 330918 w 571500"/>
              <a:gd name="connsiteY142" fmla="*/ 137436 h 571500"/>
              <a:gd name="connsiteX143" fmla="*/ 331632 w 571500"/>
              <a:gd name="connsiteY143" fmla="*/ 136979 h 571500"/>
              <a:gd name="connsiteX144" fmla="*/ 407737 w 571500"/>
              <a:gd name="connsiteY144" fmla="*/ 219380 h 571500"/>
              <a:gd name="connsiteX145" fmla="*/ 407746 w 571500"/>
              <a:gd name="connsiteY145" fmla="*/ 219389 h 571500"/>
              <a:gd name="connsiteX146" fmla="*/ 409242 w 571500"/>
              <a:gd name="connsiteY146" fmla="*/ 227600 h 571500"/>
              <a:gd name="connsiteX147" fmla="*/ 393602 w 571500"/>
              <a:gd name="connsiteY147" fmla="*/ 266700 h 571500"/>
              <a:gd name="connsiteX148" fmla="*/ 371475 w 571500"/>
              <a:gd name="connsiteY148" fmla="*/ 266700 h 571500"/>
              <a:gd name="connsiteX149" fmla="*/ 371475 w 571500"/>
              <a:gd name="connsiteY149" fmla="*/ 180975 h 571500"/>
              <a:gd name="connsiteX150" fmla="*/ 361950 w 571500"/>
              <a:gd name="connsiteY150" fmla="*/ 171450 h 571500"/>
              <a:gd name="connsiteX151" fmla="*/ 209550 w 571500"/>
              <a:gd name="connsiteY151" fmla="*/ 171450 h 571500"/>
              <a:gd name="connsiteX152" fmla="*/ 200025 w 571500"/>
              <a:gd name="connsiteY152" fmla="*/ 180975 h 571500"/>
              <a:gd name="connsiteX153" fmla="*/ 200025 w 571500"/>
              <a:gd name="connsiteY153" fmla="*/ 266700 h 571500"/>
              <a:gd name="connsiteX154" fmla="*/ 177898 w 571500"/>
              <a:gd name="connsiteY154" fmla="*/ 266700 h 571500"/>
              <a:gd name="connsiteX155" fmla="*/ 162258 w 571500"/>
              <a:gd name="connsiteY155" fmla="*/ 227609 h 571500"/>
              <a:gd name="connsiteX156" fmla="*/ 352425 w 571500"/>
              <a:gd name="connsiteY156" fmla="*/ 266700 h 571500"/>
              <a:gd name="connsiteX157" fmla="*/ 219075 w 571500"/>
              <a:gd name="connsiteY157" fmla="*/ 266700 h 571500"/>
              <a:gd name="connsiteX158" fmla="*/ 219075 w 571500"/>
              <a:gd name="connsiteY158" fmla="*/ 190500 h 571500"/>
              <a:gd name="connsiteX159" fmla="*/ 352425 w 571500"/>
              <a:gd name="connsiteY159" fmla="*/ 190500 h 571500"/>
              <a:gd name="connsiteX160" fmla="*/ 352425 w 571500"/>
              <a:gd name="connsiteY160" fmla="*/ 266700 h 571500"/>
              <a:gd name="connsiteX161" fmla="*/ 19050 w 571500"/>
              <a:gd name="connsiteY161" fmla="*/ 257175 h 571500"/>
              <a:gd name="connsiteX162" fmla="*/ 28575 w 571500"/>
              <a:gd name="connsiteY162" fmla="*/ 247650 h 571500"/>
              <a:gd name="connsiteX163" fmla="*/ 114300 w 571500"/>
              <a:gd name="connsiteY163" fmla="*/ 247650 h 571500"/>
              <a:gd name="connsiteX164" fmla="*/ 114300 w 571500"/>
              <a:gd name="connsiteY164" fmla="*/ 266700 h 571500"/>
              <a:gd name="connsiteX165" fmla="*/ 28575 w 571500"/>
              <a:gd name="connsiteY165" fmla="*/ 266700 h 571500"/>
              <a:gd name="connsiteX166" fmla="*/ 19050 w 571500"/>
              <a:gd name="connsiteY166" fmla="*/ 257175 h 571500"/>
              <a:gd name="connsiteX167" fmla="*/ 38100 w 571500"/>
              <a:gd name="connsiteY167" fmla="*/ 171450 h 571500"/>
              <a:gd name="connsiteX168" fmla="*/ 123825 w 571500"/>
              <a:gd name="connsiteY168" fmla="*/ 171450 h 571500"/>
              <a:gd name="connsiteX169" fmla="*/ 133350 w 571500"/>
              <a:gd name="connsiteY169" fmla="*/ 180975 h 571500"/>
              <a:gd name="connsiteX170" fmla="*/ 123825 w 571500"/>
              <a:gd name="connsiteY170" fmla="*/ 190500 h 571500"/>
              <a:gd name="connsiteX171" fmla="*/ 38100 w 571500"/>
              <a:gd name="connsiteY171" fmla="*/ 190500 h 571500"/>
              <a:gd name="connsiteX172" fmla="*/ 38100 w 571500"/>
              <a:gd name="connsiteY172" fmla="*/ 171450 h 571500"/>
              <a:gd name="connsiteX173" fmla="*/ 28575 w 571500"/>
              <a:gd name="connsiteY173" fmla="*/ 209550 h 571500"/>
              <a:gd name="connsiteX174" fmla="*/ 114300 w 571500"/>
              <a:gd name="connsiteY174" fmla="*/ 209550 h 571500"/>
              <a:gd name="connsiteX175" fmla="*/ 114300 w 571500"/>
              <a:gd name="connsiteY175" fmla="*/ 228600 h 571500"/>
              <a:gd name="connsiteX176" fmla="*/ 28575 w 571500"/>
              <a:gd name="connsiteY176" fmla="*/ 228600 h 571500"/>
              <a:gd name="connsiteX177" fmla="*/ 19050 w 571500"/>
              <a:gd name="connsiteY177" fmla="*/ 219075 h 571500"/>
              <a:gd name="connsiteX178" fmla="*/ 28575 w 571500"/>
              <a:gd name="connsiteY178" fmla="*/ 209550 h 571500"/>
              <a:gd name="connsiteX179" fmla="*/ 66675 w 571500"/>
              <a:gd name="connsiteY179" fmla="*/ 552450 h 571500"/>
              <a:gd name="connsiteX180" fmla="*/ 47625 w 571500"/>
              <a:gd name="connsiteY180" fmla="*/ 552450 h 571500"/>
              <a:gd name="connsiteX181" fmla="*/ 47625 w 571500"/>
              <a:gd name="connsiteY181" fmla="*/ 323850 h 571500"/>
              <a:gd name="connsiteX182" fmla="*/ 66675 w 571500"/>
              <a:gd name="connsiteY182" fmla="*/ 323850 h 571500"/>
              <a:gd name="connsiteX183" fmla="*/ 66675 w 571500"/>
              <a:gd name="connsiteY183" fmla="*/ 552450 h 571500"/>
              <a:gd name="connsiteX184" fmla="*/ 223533 w 571500"/>
              <a:gd name="connsiteY184" fmla="*/ 362464 h 571500"/>
              <a:gd name="connsiteX185" fmla="*/ 224819 w 571500"/>
              <a:gd name="connsiteY185" fmla="*/ 362331 h 571500"/>
              <a:gd name="connsiteX186" fmla="*/ 230076 w 571500"/>
              <a:gd name="connsiteY186" fmla="*/ 362102 h 571500"/>
              <a:gd name="connsiteX187" fmla="*/ 231934 w 571500"/>
              <a:gd name="connsiteY187" fmla="*/ 362293 h 571500"/>
              <a:gd name="connsiteX188" fmla="*/ 236506 w 571500"/>
              <a:gd name="connsiteY188" fmla="*/ 363284 h 571500"/>
              <a:gd name="connsiteX189" fmla="*/ 238192 w 571500"/>
              <a:gd name="connsiteY189" fmla="*/ 363817 h 571500"/>
              <a:gd name="connsiteX190" fmla="*/ 243811 w 571500"/>
              <a:gd name="connsiteY190" fmla="*/ 366751 h 571500"/>
              <a:gd name="connsiteX191" fmla="*/ 244011 w 571500"/>
              <a:gd name="connsiteY191" fmla="*/ 366922 h 571500"/>
              <a:gd name="connsiteX192" fmla="*/ 248326 w 571500"/>
              <a:gd name="connsiteY192" fmla="*/ 370846 h 571500"/>
              <a:gd name="connsiteX193" fmla="*/ 249631 w 571500"/>
              <a:gd name="connsiteY193" fmla="*/ 372532 h 571500"/>
              <a:gd name="connsiteX194" fmla="*/ 251889 w 571500"/>
              <a:gd name="connsiteY194" fmla="*/ 375961 h 571500"/>
              <a:gd name="connsiteX195" fmla="*/ 252746 w 571500"/>
              <a:gd name="connsiteY195" fmla="*/ 377704 h 571500"/>
              <a:gd name="connsiteX196" fmla="*/ 254298 w 571500"/>
              <a:gd name="connsiteY196" fmla="*/ 382210 h 571500"/>
              <a:gd name="connsiteX197" fmla="*/ 254603 w 571500"/>
              <a:gd name="connsiteY197" fmla="*/ 383362 h 571500"/>
              <a:gd name="connsiteX198" fmla="*/ 255108 w 571500"/>
              <a:gd name="connsiteY198" fmla="*/ 389687 h 571500"/>
              <a:gd name="connsiteX199" fmla="*/ 255108 w 571500"/>
              <a:gd name="connsiteY199" fmla="*/ 389706 h 571500"/>
              <a:gd name="connsiteX200" fmla="*/ 242535 w 571500"/>
              <a:gd name="connsiteY200" fmla="*/ 517036 h 571500"/>
              <a:gd name="connsiteX201" fmla="*/ 240792 w 571500"/>
              <a:gd name="connsiteY201" fmla="*/ 516531 h 571500"/>
              <a:gd name="connsiteX202" fmla="*/ 235753 w 571500"/>
              <a:gd name="connsiteY202" fmla="*/ 515074 h 571500"/>
              <a:gd name="connsiteX203" fmla="*/ 234972 w 571500"/>
              <a:gd name="connsiteY203" fmla="*/ 514998 h 571500"/>
              <a:gd name="connsiteX204" fmla="*/ 228600 w 571500"/>
              <a:gd name="connsiteY204" fmla="*/ 514350 h 571500"/>
              <a:gd name="connsiteX205" fmla="*/ 222247 w 571500"/>
              <a:gd name="connsiteY205" fmla="*/ 514988 h 571500"/>
              <a:gd name="connsiteX206" fmla="*/ 221466 w 571500"/>
              <a:gd name="connsiteY206" fmla="*/ 515064 h 571500"/>
              <a:gd name="connsiteX207" fmla="*/ 216427 w 571500"/>
              <a:gd name="connsiteY207" fmla="*/ 516522 h 571500"/>
              <a:gd name="connsiteX208" fmla="*/ 214684 w 571500"/>
              <a:gd name="connsiteY208" fmla="*/ 517027 h 571500"/>
              <a:gd name="connsiteX209" fmla="*/ 202121 w 571500"/>
              <a:gd name="connsiteY209" fmla="*/ 389934 h 571500"/>
              <a:gd name="connsiteX210" fmla="*/ 209340 w 571500"/>
              <a:gd name="connsiteY210" fmla="*/ 370246 h 571500"/>
              <a:gd name="connsiteX211" fmla="*/ 219866 w 571500"/>
              <a:gd name="connsiteY211" fmla="*/ 363541 h 571500"/>
              <a:gd name="connsiteX212" fmla="*/ 223533 w 571500"/>
              <a:gd name="connsiteY212" fmla="*/ 362464 h 571500"/>
              <a:gd name="connsiteX213" fmla="*/ 209550 w 571500"/>
              <a:gd name="connsiteY213" fmla="*/ 552450 h 571500"/>
              <a:gd name="connsiteX214" fmla="*/ 213951 w 571500"/>
              <a:gd name="connsiteY214" fmla="*/ 540420 h 571500"/>
              <a:gd name="connsiteX215" fmla="*/ 214093 w 571500"/>
              <a:gd name="connsiteY215" fmla="*/ 540287 h 571500"/>
              <a:gd name="connsiteX216" fmla="*/ 243097 w 571500"/>
              <a:gd name="connsiteY216" fmla="*/ 540287 h 571500"/>
              <a:gd name="connsiteX217" fmla="*/ 243202 w 571500"/>
              <a:gd name="connsiteY217" fmla="*/ 540372 h 571500"/>
              <a:gd name="connsiteX218" fmla="*/ 247650 w 571500"/>
              <a:gd name="connsiteY218" fmla="*/ 552450 h 571500"/>
              <a:gd name="connsiteX219" fmla="*/ 209550 w 571500"/>
              <a:gd name="connsiteY219" fmla="*/ 552450 h 571500"/>
              <a:gd name="connsiteX220" fmla="*/ 337833 w 571500"/>
              <a:gd name="connsiteY220" fmla="*/ 362464 h 571500"/>
              <a:gd name="connsiteX221" fmla="*/ 339119 w 571500"/>
              <a:gd name="connsiteY221" fmla="*/ 362331 h 571500"/>
              <a:gd name="connsiteX222" fmla="*/ 344376 w 571500"/>
              <a:gd name="connsiteY222" fmla="*/ 362102 h 571500"/>
              <a:gd name="connsiteX223" fmla="*/ 346234 w 571500"/>
              <a:gd name="connsiteY223" fmla="*/ 362293 h 571500"/>
              <a:gd name="connsiteX224" fmla="*/ 350806 w 571500"/>
              <a:gd name="connsiteY224" fmla="*/ 363284 h 571500"/>
              <a:gd name="connsiteX225" fmla="*/ 352492 w 571500"/>
              <a:gd name="connsiteY225" fmla="*/ 363817 h 571500"/>
              <a:gd name="connsiteX226" fmla="*/ 358111 w 571500"/>
              <a:gd name="connsiteY226" fmla="*/ 366751 h 571500"/>
              <a:gd name="connsiteX227" fmla="*/ 358311 w 571500"/>
              <a:gd name="connsiteY227" fmla="*/ 366922 h 571500"/>
              <a:gd name="connsiteX228" fmla="*/ 362626 w 571500"/>
              <a:gd name="connsiteY228" fmla="*/ 370846 h 571500"/>
              <a:gd name="connsiteX229" fmla="*/ 363931 w 571500"/>
              <a:gd name="connsiteY229" fmla="*/ 372532 h 571500"/>
              <a:gd name="connsiteX230" fmla="*/ 366198 w 571500"/>
              <a:gd name="connsiteY230" fmla="*/ 375980 h 571500"/>
              <a:gd name="connsiteX231" fmla="*/ 367036 w 571500"/>
              <a:gd name="connsiteY231" fmla="*/ 377666 h 571500"/>
              <a:gd name="connsiteX232" fmla="*/ 368646 w 571500"/>
              <a:gd name="connsiteY232" fmla="*/ 382353 h 571500"/>
              <a:gd name="connsiteX233" fmla="*/ 368894 w 571500"/>
              <a:gd name="connsiteY233" fmla="*/ 383296 h 571500"/>
              <a:gd name="connsiteX234" fmla="*/ 369399 w 571500"/>
              <a:gd name="connsiteY234" fmla="*/ 389687 h 571500"/>
              <a:gd name="connsiteX235" fmla="*/ 355321 w 571500"/>
              <a:gd name="connsiteY235" fmla="*/ 516417 h 571500"/>
              <a:gd name="connsiteX236" fmla="*/ 352196 w 571500"/>
              <a:gd name="connsiteY236" fmla="*/ 515636 h 571500"/>
              <a:gd name="connsiteX237" fmla="*/ 349910 w 571500"/>
              <a:gd name="connsiteY237" fmla="*/ 515064 h 571500"/>
              <a:gd name="connsiteX238" fmla="*/ 344462 w 571500"/>
              <a:gd name="connsiteY238" fmla="*/ 514512 h 571500"/>
              <a:gd name="connsiteX239" fmla="*/ 342900 w 571500"/>
              <a:gd name="connsiteY239" fmla="*/ 514350 h 571500"/>
              <a:gd name="connsiteX240" fmla="*/ 341357 w 571500"/>
              <a:gd name="connsiteY240" fmla="*/ 514502 h 571500"/>
              <a:gd name="connsiteX241" fmla="*/ 335909 w 571500"/>
              <a:gd name="connsiteY241" fmla="*/ 515055 h 571500"/>
              <a:gd name="connsiteX242" fmla="*/ 333623 w 571500"/>
              <a:gd name="connsiteY242" fmla="*/ 515626 h 571500"/>
              <a:gd name="connsiteX243" fmla="*/ 330498 w 571500"/>
              <a:gd name="connsiteY243" fmla="*/ 516407 h 571500"/>
              <a:gd name="connsiteX244" fmla="*/ 316421 w 571500"/>
              <a:gd name="connsiteY244" fmla="*/ 389934 h 571500"/>
              <a:gd name="connsiteX245" fmla="*/ 323640 w 571500"/>
              <a:gd name="connsiteY245" fmla="*/ 370246 h 571500"/>
              <a:gd name="connsiteX246" fmla="*/ 334166 w 571500"/>
              <a:gd name="connsiteY246" fmla="*/ 363541 h 571500"/>
              <a:gd name="connsiteX247" fmla="*/ 337833 w 571500"/>
              <a:gd name="connsiteY247" fmla="*/ 362464 h 571500"/>
              <a:gd name="connsiteX248" fmla="*/ 323850 w 571500"/>
              <a:gd name="connsiteY248" fmla="*/ 552450 h 571500"/>
              <a:gd name="connsiteX249" fmla="*/ 329813 w 571500"/>
              <a:gd name="connsiteY249" fmla="*/ 538677 h 571500"/>
              <a:gd name="connsiteX250" fmla="*/ 355997 w 571500"/>
              <a:gd name="connsiteY250" fmla="*/ 538677 h 571500"/>
              <a:gd name="connsiteX251" fmla="*/ 361950 w 571500"/>
              <a:gd name="connsiteY251" fmla="*/ 552450 h 571500"/>
              <a:gd name="connsiteX252" fmla="*/ 323850 w 571500"/>
              <a:gd name="connsiteY252" fmla="*/ 552450 h 571500"/>
              <a:gd name="connsiteX253" fmla="*/ 390525 w 571500"/>
              <a:gd name="connsiteY253" fmla="*/ 352425 h 571500"/>
              <a:gd name="connsiteX254" fmla="*/ 390525 w 571500"/>
              <a:gd name="connsiteY254" fmla="*/ 381000 h 571500"/>
              <a:gd name="connsiteX255" fmla="*/ 387868 w 571500"/>
              <a:gd name="connsiteY255" fmla="*/ 381000 h 571500"/>
              <a:gd name="connsiteX256" fmla="*/ 386782 w 571500"/>
              <a:gd name="connsiteY256" fmla="*/ 376952 h 571500"/>
              <a:gd name="connsiteX257" fmla="*/ 385591 w 571500"/>
              <a:gd name="connsiteY257" fmla="*/ 372513 h 571500"/>
              <a:gd name="connsiteX258" fmla="*/ 382905 w 571500"/>
              <a:gd name="connsiteY258" fmla="*/ 366998 h 571500"/>
              <a:gd name="connsiteX259" fmla="*/ 381648 w 571500"/>
              <a:gd name="connsiteY259" fmla="*/ 364455 h 571500"/>
              <a:gd name="connsiteX260" fmla="*/ 369094 w 571500"/>
              <a:gd name="connsiteY260" fmla="*/ 351158 h 571500"/>
              <a:gd name="connsiteX261" fmla="*/ 369065 w 571500"/>
              <a:gd name="connsiteY261" fmla="*/ 351139 h 571500"/>
              <a:gd name="connsiteX262" fmla="*/ 368360 w 571500"/>
              <a:gd name="connsiteY262" fmla="*/ 350711 h 571500"/>
              <a:gd name="connsiteX263" fmla="*/ 361921 w 571500"/>
              <a:gd name="connsiteY263" fmla="*/ 347110 h 571500"/>
              <a:gd name="connsiteX264" fmla="*/ 360102 w 571500"/>
              <a:gd name="connsiteY264" fmla="*/ 346300 h 571500"/>
              <a:gd name="connsiteX265" fmla="*/ 352368 w 571500"/>
              <a:gd name="connsiteY265" fmla="*/ 343872 h 571500"/>
              <a:gd name="connsiteX266" fmla="*/ 351758 w 571500"/>
              <a:gd name="connsiteY266" fmla="*/ 343776 h 571500"/>
              <a:gd name="connsiteX267" fmla="*/ 343595 w 571500"/>
              <a:gd name="connsiteY267" fmla="*/ 342957 h 571500"/>
              <a:gd name="connsiteX268" fmla="*/ 342900 w 571500"/>
              <a:gd name="connsiteY268" fmla="*/ 342900 h 571500"/>
              <a:gd name="connsiteX269" fmla="*/ 342519 w 571500"/>
              <a:gd name="connsiteY269" fmla="*/ 342938 h 571500"/>
              <a:gd name="connsiteX270" fmla="*/ 334099 w 571500"/>
              <a:gd name="connsiteY270" fmla="*/ 343786 h 571500"/>
              <a:gd name="connsiteX271" fmla="*/ 332927 w 571500"/>
              <a:gd name="connsiteY271" fmla="*/ 344053 h 571500"/>
              <a:gd name="connsiteX272" fmla="*/ 323526 w 571500"/>
              <a:gd name="connsiteY272" fmla="*/ 346948 h 571500"/>
              <a:gd name="connsiteX273" fmla="*/ 297894 w 571500"/>
              <a:gd name="connsiteY273" fmla="*/ 381000 h 571500"/>
              <a:gd name="connsiteX274" fmla="*/ 273568 w 571500"/>
              <a:gd name="connsiteY274" fmla="*/ 381000 h 571500"/>
              <a:gd name="connsiteX275" fmla="*/ 272482 w 571500"/>
              <a:gd name="connsiteY275" fmla="*/ 376952 h 571500"/>
              <a:gd name="connsiteX276" fmla="*/ 271291 w 571500"/>
              <a:gd name="connsiteY276" fmla="*/ 372513 h 571500"/>
              <a:gd name="connsiteX277" fmla="*/ 268605 w 571500"/>
              <a:gd name="connsiteY277" fmla="*/ 366998 h 571500"/>
              <a:gd name="connsiteX278" fmla="*/ 267348 w 571500"/>
              <a:gd name="connsiteY278" fmla="*/ 364455 h 571500"/>
              <a:gd name="connsiteX279" fmla="*/ 254794 w 571500"/>
              <a:gd name="connsiteY279" fmla="*/ 351158 h 571500"/>
              <a:gd name="connsiteX280" fmla="*/ 254765 w 571500"/>
              <a:gd name="connsiteY280" fmla="*/ 351139 h 571500"/>
              <a:gd name="connsiteX281" fmla="*/ 254051 w 571500"/>
              <a:gd name="connsiteY281" fmla="*/ 350701 h 571500"/>
              <a:gd name="connsiteX282" fmla="*/ 247631 w 571500"/>
              <a:gd name="connsiteY282" fmla="*/ 347120 h 571500"/>
              <a:gd name="connsiteX283" fmla="*/ 245783 w 571500"/>
              <a:gd name="connsiteY283" fmla="*/ 346300 h 571500"/>
              <a:gd name="connsiteX284" fmla="*/ 238068 w 571500"/>
              <a:gd name="connsiteY284" fmla="*/ 343881 h 571500"/>
              <a:gd name="connsiteX285" fmla="*/ 237439 w 571500"/>
              <a:gd name="connsiteY285" fmla="*/ 343786 h 571500"/>
              <a:gd name="connsiteX286" fmla="*/ 229286 w 571500"/>
              <a:gd name="connsiteY286" fmla="*/ 342967 h 571500"/>
              <a:gd name="connsiteX287" fmla="*/ 228600 w 571500"/>
              <a:gd name="connsiteY287" fmla="*/ 342900 h 571500"/>
              <a:gd name="connsiteX288" fmla="*/ 228219 w 571500"/>
              <a:gd name="connsiteY288" fmla="*/ 342938 h 571500"/>
              <a:gd name="connsiteX289" fmla="*/ 219799 w 571500"/>
              <a:gd name="connsiteY289" fmla="*/ 343786 h 571500"/>
              <a:gd name="connsiteX290" fmla="*/ 218627 w 571500"/>
              <a:gd name="connsiteY290" fmla="*/ 344053 h 571500"/>
              <a:gd name="connsiteX291" fmla="*/ 209226 w 571500"/>
              <a:gd name="connsiteY291" fmla="*/ 346948 h 571500"/>
              <a:gd name="connsiteX292" fmla="*/ 183594 w 571500"/>
              <a:gd name="connsiteY292" fmla="*/ 381000 h 571500"/>
              <a:gd name="connsiteX293" fmla="*/ 180975 w 571500"/>
              <a:gd name="connsiteY293" fmla="*/ 381000 h 571500"/>
              <a:gd name="connsiteX294" fmla="*/ 180975 w 571500"/>
              <a:gd name="connsiteY294" fmla="*/ 352425 h 571500"/>
              <a:gd name="connsiteX295" fmla="*/ 209550 w 571500"/>
              <a:gd name="connsiteY295" fmla="*/ 323850 h 571500"/>
              <a:gd name="connsiteX296" fmla="*/ 361950 w 571500"/>
              <a:gd name="connsiteY296" fmla="*/ 323850 h 571500"/>
              <a:gd name="connsiteX297" fmla="*/ 390525 w 571500"/>
              <a:gd name="connsiteY297" fmla="*/ 352425 h 571500"/>
              <a:gd name="connsiteX298" fmla="*/ 523875 w 571500"/>
              <a:gd name="connsiteY298" fmla="*/ 552450 h 571500"/>
              <a:gd name="connsiteX299" fmla="*/ 504825 w 571500"/>
              <a:gd name="connsiteY299" fmla="*/ 552450 h 571500"/>
              <a:gd name="connsiteX300" fmla="*/ 504825 w 571500"/>
              <a:gd name="connsiteY300" fmla="*/ 323850 h 571500"/>
              <a:gd name="connsiteX301" fmla="*/ 523875 w 571500"/>
              <a:gd name="connsiteY301" fmla="*/ 323850 h 571500"/>
              <a:gd name="connsiteX302" fmla="*/ 523875 w 571500"/>
              <a:gd name="connsiteY302" fmla="*/ 552450 h 571500"/>
              <a:gd name="connsiteX303" fmla="*/ 552450 w 571500"/>
              <a:gd name="connsiteY303" fmla="*/ 304800 h 571500"/>
              <a:gd name="connsiteX304" fmla="*/ 533400 w 571500"/>
              <a:gd name="connsiteY304" fmla="*/ 304800 h 571500"/>
              <a:gd name="connsiteX305" fmla="*/ 495300 w 571500"/>
              <a:gd name="connsiteY305" fmla="*/ 304800 h 571500"/>
              <a:gd name="connsiteX306" fmla="*/ 361950 w 571500"/>
              <a:gd name="connsiteY306" fmla="*/ 304800 h 571500"/>
              <a:gd name="connsiteX307" fmla="*/ 209550 w 571500"/>
              <a:gd name="connsiteY307" fmla="*/ 304800 h 571500"/>
              <a:gd name="connsiteX308" fmla="*/ 76200 w 571500"/>
              <a:gd name="connsiteY308" fmla="*/ 304800 h 571500"/>
              <a:gd name="connsiteX309" fmla="*/ 38100 w 571500"/>
              <a:gd name="connsiteY309" fmla="*/ 304800 h 571500"/>
              <a:gd name="connsiteX310" fmla="*/ 19050 w 571500"/>
              <a:gd name="connsiteY310" fmla="*/ 304800 h 571500"/>
              <a:gd name="connsiteX311" fmla="*/ 19050 w 571500"/>
              <a:gd name="connsiteY311" fmla="*/ 285750 h 571500"/>
              <a:gd name="connsiteX312" fmla="*/ 28575 w 571500"/>
              <a:gd name="connsiteY312" fmla="*/ 285750 h 571500"/>
              <a:gd name="connsiteX313" fmla="*/ 123825 w 571500"/>
              <a:gd name="connsiteY313" fmla="*/ 285750 h 571500"/>
              <a:gd name="connsiteX314" fmla="*/ 171450 w 571500"/>
              <a:gd name="connsiteY314" fmla="*/ 285750 h 571500"/>
              <a:gd name="connsiteX315" fmla="*/ 209550 w 571500"/>
              <a:gd name="connsiteY315" fmla="*/ 285750 h 571500"/>
              <a:gd name="connsiteX316" fmla="*/ 361950 w 571500"/>
              <a:gd name="connsiteY316" fmla="*/ 285750 h 571500"/>
              <a:gd name="connsiteX317" fmla="*/ 400050 w 571500"/>
              <a:gd name="connsiteY317" fmla="*/ 285750 h 571500"/>
              <a:gd name="connsiteX318" fmla="*/ 457200 w 571500"/>
              <a:gd name="connsiteY318" fmla="*/ 285750 h 571500"/>
              <a:gd name="connsiteX319" fmla="*/ 514350 w 571500"/>
              <a:gd name="connsiteY319" fmla="*/ 285750 h 571500"/>
              <a:gd name="connsiteX320" fmla="*/ 552450 w 571500"/>
              <a:gd name="connsiteY320" fmla="*/ 285750 h 571500"/>
              <a:gd name="connsiteX321" fmla="*/ 552450 w 571500"/>
              <a:gd name="connsiteY321" fmla="*/ 3048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</a:cxnLst>
            <a:rect l="l" t="t" r="r" b="b"/>
            <a:pathLst>
              <a:path w="571500" h="571500">
                <a:moveTo>
                  <a:pt x="561975" y="266700"/>
                </a:moveTo>
                <a:lnTo>
                  <a:pt x="523875" y="266700"/>
                </a:lnTo>
                <a:lnTo>
                  <a:pt x="523875" y="257175"/>
                </a:lnTo>
                <a:lnTo>
                  <a:pt x="542925" y="257175"/>
                </a:lnTo>
                <a:cubicBezTo>
                  <a:pt x="548192" y="257175"/>
                  <a:pt x="552450" y="252917"/>
                  <a:pt x="552450" y="247650"/>
                </a:cubicBezTo>
                <a:lnTo>
                  <a:pt x="552450" y="219075"/>
                </a:lnTo>
                <a:cubicBezTo>
                  <a:pt x="552450" y="213808"/>
                  <a:pt x="548192" y="209550"/>
                  <a:pt x="542925" y="209550"/>
                </a:cubicBezTo>
                <a:lnTo>
                  <a:pt x="523875" y="209550"/>
                </a:lnTo>
                <a:lnTo>
                  <a:pt x="523875" y="200025"/>
                </a:lnTo>
                <a:cubicBezTo>
                  <a:pt x="523875" y="194758"/>
                  <a:pt x="519617" y="190500"/>
                  <a:pt x="514350" y="190500"/>
                </a:cubicBezTo>
                <a:lnTo>
                  <a:pt x="457200" y="190500"/>
                </a:lnTo>
                <a:cubicBezTo>
                  <a:pt x="451933" y="190500"/>
                  <a:pt x="447675" y="194758"/>
                  <a:pt x="447675" y="200025"/>
                </a:cubicBezTo>
                <a:lnTo>
                  <a:pt x="447675" y="266700"/>
                </a:lnTo>
                <a:lnTo>
                  <a:pt x="414118" y="266700"/>
                </a:lnTo>
                <a:lnTo>
                  <a:pt x="427949" y="232134"/>
                </a:lnTo>
                <a:cubicBezTo>
                  <a:pt x="428606" y="230467"/>
                  <a:pt x="428796" y="228657"/>
                  <a:pt x="428473" y="226886"/>
                </a:cubicBezTo>
                <a:lnTo>
                  <a:pt x="426491" y="215970"/>
                </a:lnTo>
                <a:cubicBezTo>
                  <a:pt x="418519" y="172098"/>
                  <a:pt x="387887" y="136589"/>
                  <a:pt x="346662" y="121787"/>
                </a:cubicBezTo>
                <a:cubicBezTo>
                  <a:pt x="356216" y="109061"/>
                  <a:pt x="361950" y="93307"/>
                  <a:pt x="361950" y="76200"/>
                </a:cubicBezTo>
                <a:cubicBezTo>
                  <a:pt x="361950" y="34185"/>
                  <a:pt x="327765" y="0"/>
                  <a:pt x="285750" y="0"/>
                </a:cubicBezTo>
                <a:cubicBezTo>
                  <a:pt x="243735" y="0"/>
                  <a:pt x="209550" y="34185"/>
                  <a:pt x="209550" y="76200"/>
                </a:cubicBezTo>
                <a:cubicBezTo>
                  <a:pt x="209550" y="93307"/>
                  <a:pt x="215284" y="109061"/>
                  <a:pt x="224847" y="121796"/>
                </a:cubicBezTo>
                <a:cubicBezTo>
                  <a:pt x="183623" y="136598"/>
                  <a:pt x="152991" y="172098"/>
                  <a:pt x="145028" y="215970"/>
                </a:cubicBezTo>
                <a:lnTo>
                  <a:pt x="143037" y="226886"/>
                </a:lnTo>
                <a:cubicBezTo>
                  <a:pt x="142713" y="228657"/>
                  <a:pt x="142894" y="230467"/>
                  <a:pt x="143561" y="232134"/>
                </a:cubicBezTo>
                <a:lnTo>
                  <a:pt x="157382" y="266700"/>
                </a:lnTo>
                <a:lnTo>
                  <a:pt x="133350" y="266700"/>
                </a:lnTo>
                <a:lnTo>
                  <a:pt x="133350" y="238125"/>
                </a:lnTo>
                <a:lnTo>
                  <a:pt x="133350" y="207797"/>
                </a:lnTo>
                <a:cubicBezTo>
                  <a:pt x="144409" y="203854"/>
                  <a:pt x="152400" y="193377"/>
                  <a:pt x="152400" y="180975"/>
                </a:cubicBezTo>
                <a:cubicBezTo>
                  <a:pt x="152400" y="165221"/>
                  <a:pt x="139579" y="152400"/>
                  <a:pt x="123825" y="152400"/>
                </a:cubicBezTo>
                <a:lnTo>
                  <a:pt x="28575" y="152400"/>
                </a:lnTo>
                <a:cubicBezTo>
                  <a:pt x="23308" y="152400"/>
                  <a:pt x="19050" y="156658"/>
                  <a:pt x="19050" y="161925"/>
                </a:cubicBezTo>
                <a:lnTo>
                  <a:pt x="19050" y="192253"/>
                </a:lnTo>
                <a:cubicBezTo>
                  <a:pt x="7991" y="196196"/>
                  <a:pt x="0" y="206673"/>
                  <a:pt x="0" y="219075"/>
                </a:cubicBezTo>
                <a:cubicBezTo>
                  <a:pt x="0" y="226419"/>
                  <a:pt x="2867" y="233058"/>
                  <a:pt x="7429" y="238125"/>
                </a:cubicBezTo>
                <a:cubicBezTo>
                  <a:pt x="2867" y="243192"/>
                  <a:pt x="0" y="249831"/>
                  <a:pt x="0" y="257175"/>
                </a:cubicBezTo>
                <a:cubicBezTo>
                  <a:pt x="0" y="261576"/>
                  <a:pt x="1086" y="265700"/>
                  <a:pt x="2867" y="269434"/>
                </a:cubicBezTo>
                <a:cubicBezTo>
                  <a:pt x="1105" y="271158"/>
                  <a:pt x="0" y="273558"/>
                  <a:pt x="0" y="276225"/>
                </a:cubicBezTo>
                <a:lnTo>
                  <a:pt x="0" y="314325"/>
                </a:lnTo>
                <a:cubicBezTo>
                  <a:pt x="0" y="319592"/>
                  <a:pt x="4258" y="323850"/>
                  <a:pt x="9525" y="323850"/>
                </a:cubicBezTo>
                <a:lnTo>
                  <a:pt x="28575" y="323850"/>
                </a:lnTo>
                <a:lnTo>
                  <a:pt x="28575" y="561975"/>
                </a:lnTo>
                <a:cubicBezTo>
                  <a:pt x="28575" y="567242"/>
                  <a:pt x="32833" y="571500"/>
                  <a:pt x="38100" y="571500"/>
                </a:cubicBezTo>
                <a:lnTo>
                  <a:pt x="76200" y="571500"/>
                </a:lnTo>
                <a:cubicBezTo>
                  <a:pt x="81467" y="571500"/>
                  <a:pt x="85725" y="567242"/>
                  <a:pt x="85725" y="561975"/>
                </a:cubicBezTo>
                <a:lnTo>
                  <a:pt x="85725" y="323850"/>
                </a:lnTo>
                <a:lnTo>
                  <a:pt x="171698" y="323850"/>
                </a:lnTo>
                <a:cubicBezTo>
                  <a:pt x="165649" y="331832"/>
                  <a:pt x="161925" y="341662"/>
                  <a:pt x="161925" y="352425"/>
                </a:cubicBezTo>
                <a:lnTo>
                  <a:pt x="161925" y="381000"/>
                </a:lnTo>
                <a:lnTo>
                  <a:pt x="142875" y="381000"/>
                </a:lnTo>
                <a:cubicBezTo>
                  <a:pt x="137608" y="381000"/>
                  <a:pt x="133350" y="385258"/>
                  <a:pt x="133350" y="390525"/>
                </a:cubicBezTo>
                <a:lnTo>
                  <a:pt x="133350" y="571500"/>
                </a:lnTo>
                <a:lnTo>
                  <a:pt x="152400" y="571500"/>
                </a:lnTo>
                <a:lnTo>
                  <a:pt x="152400" y="400050"/>
                </a:lnTo>
                <a:lnTo>
                  <a:pt x="171450" y="400050"/>
                </a:lnTo>
                <a:lnTo>
                  <a:pt x="180975" y="400050"/>
                </a:lnTo>
                <a:lnTo>
                  <a:pt x="183985" y="400050"/>
                </a:lnTo>
                <a:lnTo>
                  <a:pt x="196948" y="531285"/>
                </a:lnTo>
                <a:cubicBezTo>
                  <a:pt x="192881" y="537343"/>
                  <a:pt x="190500" y="544620"/>
                  <a:pt x="190500" y="552450"/>
                </a:cubicBezTo>
                <a:lnTo>
                  <a:pt x="190500" y="561975"/>
                </a:lnTo>
                <a:cubicBezTo>
                  <a:pt x="190500" y="567242"/>
                  <a:pt x="194758" y="571500"/>
                  <a:pt x="200025" y="571500"/>
                </a:cubicBezTo>
                <a:lnTo>
                  <a:pt x="257175" y="571500"/>
                </a:lnTo>
                <a:cubicBezTo>
                  <a:pt x="262442" y="571500"/>
                  <a:pt x="266700" y="567242"/>
                  <a:pt x="266700" y="561975"/>
                </a:cubicBezTo>
                <a:lnTo>
                  <a:pt x="266700" y="552450"/>
                </a:lnTo>
                <a:cubicBezTo>
                  <a:pt x="266700" y="544620"/>
                  <a:pt x="264319" y="537343"/>
                  <a:pt x="260252" y="531285"/>
                </a:cubicBezTo>
                <a:lnTo>
                  <a:pt x="273206" y="400050"/>
                </a:lnTo>
                <a:lnTo>
                  <a:pt x="298390" y="400050"/>
                </a:lnTo>
                <a:lnTo>
                  <a:pt x="312763" y="529409"/>
                </a:lnTo>
                <a:cubicBezTo>
                  <a:pt x="307838" y="535819"/>
                  <a:pt x="304800" y="543754"/>
                  <a:pt x="304800" y="552450"/>
                </a:cubicBezTo>
                <a:lnTo>
                  <a:pt x="304800" y="561975"/>
                </a:lnTo>
                <a:cubicBezTo>
                  <a:pt x="304800" y="567242"/>
                  <a:pt x="309058" y="571500"/>
                  <a:pt x="314325" y="571500"/>
                </a:cubicBezTo>
                <a:lnTo>
                  <a:pt x="371475" y="571500"/>
                </a:lnTo>
                <a:cubicBezTo>
                  <a:pt x="376742" y="571500"/>
                  <a:pt x="381000" y="567242"/>
                  <a:pt x="381000" y="561975"/>
                </a:cubicBezTo>
                <a:lnTo>
                  <a:pt x="381000" y="552450"/>
                </a:lnTo>
                <a:cubicBezTo>
                  <a:pt x="381000" y="543754"/>
                  <a:pt x="377962" y="535819"/>
                  <a:pt x="373037" y="529409"/>
                </a:cubicBezTo>
                <a:lnTo>
                  <a:pt x="387391" y="400050"/>
                </a:lnTo>
                <a:lnTo>
                  <a:pt x="400050" y="400050"/>
                </a:lnTo>
                <a:lnTo>
                  <a:pt x="419100" y="400050"/>
                </a:lnTo>
                <a:lnTo>
                  <a:pt x="419100" y="571500"/>
                </a:lnTo>
                <a:lnTo>
                  <a:pt x="438150" y="571500"/>
                </a:lnTo>
                <a:lnTo>
                  <a:pt x="438150" y="390525"/>
                </a:lnTo>
                <a:cubicBezTo>
                  <a:pt x="438150" y="385258"/>
                  <a:pt x="433892" y="381000"/>
                  <a:pt x="428625" y="381000"/>
                </a:cubicBezTo>
                <a:lnTo>
                  <a:pt x="409575" y="381000"/>
                </a:lnTo>
                <a:lnTo>
                  <a:pt x="409575" y="352425"/>
                </a:lnTo>
                <a:cubicBezTo>
                  <a:pt x="409575" y="341662"/>
                  <a:pt x="405851" y="331832"/>
                  <a:pt x="399802" y="323850"/>
                </a:cubicBezTo>
                <a:lnTo>
                  <a:pt x="485775" y="323850"/>
                </a:lnTo>
                <a:lnTo>
                  <a:pt x="485775" y="561975"/>
                </a:lnTo>
                <a:cubicBezTo>
                  <a:pt x="485775" y="567242"/>
                  <a:pt x="490033" y="571500"/>
                  <a:pt x="495300" y="571500"/>
                </a:cubicBezTo>
                <a:lnTo>
                  <a:pt x="533400" y="571500"/>
                </a:lnTo>
                <a:cubicBezTo>
                  <a:pt x="538667" y="571500"/>
                  <a:pt x="542925" y="567242"/>
                  <a:pt x="542925" y="561975"/>
                </a:cubicBezTo>
                <a:lnTo>
                  <a:pt x="542925" y="323850"/>
                </a:lnTo>
                <a:lnTo>
                  <a:pt x="561975" y="323850"/>
                </a:lnTo>
                <a:cubicBezTo>
                  <a:pt x="567242" y="323850"/>
                  <a:pt x="571500" y="319592"/>
                  <a:pt x="571500" y="314325"/>
                </a:cubicBezTo>
                <a:lnTo>
                  <a:pt x="571500" y="276225"/>
                </a:lnTo>
                <a:cubicBezTo>
                  <a:pt x="571500" y="270958"/>
                  <a:pt x="567242" y="266700"/>
                  <a:pt x="561975" y="266700"/>
                </a:cubicBezTo>
                <a:close/>
                <a:moveTo>
                  <a:pt x="533400" y="228600"/>
                </a:moveTo>
                <a:lnTo>
                  <a:pt x="533400" y="238125"/>
                </a:lnTo>
                <a:lnTo>
                  <a:pt x="523875" y="238125"/>
                </a:lnTo>
                <a:lnTo>
                  <a:pt x="523875" y="228600"/>
                </a:lnTo>
                <a:lnTo>
                  <a:pt x="533400" y="228600"/>
                </a:lnTo>
                <a:close/>
                <a:moveTo>
                  <a:pt x="466725" y="209550"/>
                </a:moveTo>
                <a:lnTo>
                  <a:pt x="504825" y="209550"/>
                </a:lnTo>
                <a:lnTo>
                  <a:pt x="504825" y="266700"/>
                </a:lnTo>
                <a:lnTo>
                  <a:pt x="466725" y="266700"/>
                </a:lnTo>
                <a:lnTo>
                  <a:pt x="466725" y="209550"/>
                </a:lnTo>
                <a:close/>
                <a:moveTo>
                  <a:pt x="285750" y="19050"/>
                </a:moveTo>
                <a:cubicBezTo>
                  <a:pt x="317268" y="19050"/>
                  <a:pt x="342900" y="44682"/>
                  <a:pt x="342900" y="76200"/>
                </a:cubicBezTo>
                <a:cubicBezTo>
                  <a:pt x="342900" y="93497"/>
                  <a:pt x="335147" y="108995"/>
                  <a:pt x="322964" y="119482"/>
                </a:cubicBezTo>
                <a:cubicBezTo>
                  <a:pt x="320497" y="121606"/>
                  <a:pt x="317859" y="123482"/>
                  <a:pt x="315106" y="125139"/>
                </a:cubicBezTo>
                <a:cubicBezTo>
                  <a:pt x="314897" y="125263"/>
                  <a:pt x="314697" y="125397"/>
                  <a:pt x="314487" y="125520"/>
                </a:cubicBezTo>
                <a:cubicBezTo>
                  <a:pt x="311782" y="127102"/>
                  <a:pt x="308943" y="128454"/>
                  <a:pt x="306029" y="129569"/>
                </a:cubicBezTo>
                <a:cubicBezTo>
                  <a:pt x="305743" y="129683"/>
                  <a:pt x="305448" y="129778"/>
                  <a:pt x="305162" y="129883"/>
                </a:cubicBezTo>
                <a:cubicBezTo>
                  <a:pt x="302257" y="130940"/>
                  <a:pt x="299266" y="131769"/>
                  <a:pt x="296218" y="132350"/>
                </a:cubicBezTo>
                <a:cubicBezTo>
                  <a:pt x="295894" y="132407"/>
                  <a:pt x="295570" y="132445"/>
                  <a:pt x="295246" y="132502"/>
                </a:cubicBezTo>
                <a:cubicBezTo>
                  <a:pt x="292122" y="133026"/>
                  <a:pt x="288950" y="133350"/>
                  <a:pt x="285750" y="133350"/>
                </a:cubicBezTo>
                <a:cubicBezTo>
                  <a:pt x="282550" y="133350"/>
                  <a:pt x="279378" y="133026"/>
                  <a:pt x="276254" y="132493"/>
                </a:cubicBezTo>
                <a:cubicBezTo>
                  <a:pt x="275930" y="132436"/>
                  <a:pt x="275606" y="132407"/>
                  <a:pt x="275282" y="132340"/>
                </a:cubicBezTo>
                <a:cubicBezTo>
                  <a:pt x="272234" y="131769"/>
                  <a:pt x="269243" y="130931"/>
                  <a:pt x="266338" y="129873"/>
                </a:cubicBezTo>
                <a:cubicBezTo>
                  <a:pt x="266052" y="129769"/>
                  <a:pt x="265757" y="129664"/>
                  <a:pt x="265471" y="129559"/>
                </a:cubicBezTo>
                <a:cubicBezTo>
                  <a:pt x="262557" y="128445"/>
                  <a:pt x="259718" y="127102"/>
                  <a:pt x="257013" y="125511"/>
                </a:cubicBezTo>
                <a:cubicBezTo>
                  <a:pt x="256804" y="125387"/>
                  <a:pt x="256604" y="125263"/>
                  <a:pt x="256394" y="125130"/>
                </a:cubicBezTo>
                <a:cubicBezTo>
                  <a:pt x="253641" y="123473"/>
                  <a:pt x="251003" y="121596"/>
                  <a:pt x="248536" y="119472"/>
                </a:cubicBezTo>
                <a:cubicBezTo>
                  <a:pt x="236353" y="108995"/>
                  <a:pt x="228600" y="93497"/>
                  <a:pt x="228600" y="76200"/>
                </a:cubicBezTo>
                <a:cubicBezTo>
                  <a:pt x="228600" y="44682"/>
                  <a:pt x="254232" y="19050"/>
                  <a:pt x="285750" y="19050"/>
                </a:cubicBezTo>
                <a:close/>
                <a:moveTo>
                  <a:pt x="162258" y="227609"/>
                </a:moveTo>
                <a:lnTo>
                  <a:pt x="163763" y="219389"/>
                </a:lnTo>
                <a:cubicBezTo>
                  <a:pt x="171050" y="179280"/>
                  <a:pt x="200692" y="147380"/>
                  <a:pt x="239868" y="136989"/>
                </a:cubicBezTo>
                <a:cubicBezTo>
                  <a:pt x="240097" y="137160"/>
                  <a:pt x="240354" y="137274"/>
                  <a:pt x="240582" y="137446"/>
                </a:cubicBezTo>
                <a:cubicBezTo>
                  <a:pt x="243630" y="139703"/>
                  <a:pt x="246821" y="141770"/>
                  <a:pt x="250193" y="143561"/>
                </a:cubicBezTo>
                <a:cubicBezTo>
                  <a:pt x="250298" y="143618"/>
                  <a:pt x="250412" y="143656"/>
                  <a:pt x="250517" y="143713"/>
                </a:cubicBezTo>
                <a:cubicBezTo>
                  <a:pt x="253841" y="145456"/>
                  <a:pt x="257327" y="146933"/>
                  <a:pt x="260918" y="148171"/>
                </a:cubicBezTo>
                <a:cubicBezTo>
                  <a:pt x="261242" y="148285"/>
                  <a:pt x="261556" y="148419"/>
                  <a:pt x="261880" y="148523"/>
                </a:cubicBezTo>
                <a:cubicBezTo>
                  <a:pt x="265357" y="149676"/>
                  <a:pt x="268938" y="150552"/>
                  <a:pt x="272606" y="151190"/>
                </a:cubicBezTo>
                <a:cubicBezTo>
                  <a:pt x="273263" y="151305"/>
                  <a:pt x="273920" y="151390"/>
                  <a:pt x="274577" y="151495"/>
                </a:cubicBezTo>
                <a:cubicBezTo>
                  <a:pt x="278235" y="152029"/>
                  <a:pt x="281940" y="152400"/>
                  <a:pt x="285750" y="152400"/>
                </a:cubicBezTo>
                <a:cubicBezTo>
                  <a:pt x="289560" y="152400"/>
                  <a:pt x="293265" y="152029"/>
                  <a:pt x="296923" y="151486"/>
                </a:cubicBezTo>
                <a:cubicBezTo>
                  <a:pt x="297580" y="151390"/>
                  <a:pt x="298237" y="151295"/>
                  <a:pt x="298895" y="151181"/>
                </a:cubicBezTo>
                <a:cubicBezTo>
                  <a:pt x="302562" y="150543"/>
                  <a:pt x="306153" y="149657"/>
                  <a:pt x="309620" y="148514"/>
                </a:cubicBezTo>
                <a:cubicBezTo>
                  <a:pt x="309944" y="148409"/>
                  <a:pt x="310258" y="148276"/>
                  <a:pt x="310582" y="148161"/>
                </a:cubicBezTo>
                <a:cubicBezTo>
                  <a:pt x="314173" y="146914"/>
                  <a:pt x="317649" y="145447"/>
                  <a:pt x="320983" y="143704"/>
                </a:cubicBezTo>
                <a:cubicBezTo>
                  <a:pt x="321088" y="143647"/>
                  <a:pt x="321202" y="143608"/>
                  <a:pt x="321307" y="143551"/>
                </a:cubicBezTo>
                <a:cubicBezTo>
                  <a:pt x="324679" y="141761"/>
                  <a:pt x="327860" y="139694"/>
                  <a:pt x="330918" y="137436"/>
                </a:cubicBezTo>
                <a:cubicBezTo>
                  <a:pt x="331146" y="137265"/>
                  <a:pt x="331403" y="137150"/>
                  <a:pt x="331632" y="136979"/>
                </a:cubicBezTo>
                <a:cubicBezTo>
                  <a:pt x="370808" y="147380"/>
                  <a:pt x="400460" y="179270"/>
                  <a:pt x="407737" y="219380"/>
                </a:cubicBezTo>
                <a:cubicBezTo>
                  <a:pt x="407746" y="219380"/>
                  <a:pt x="407746" y="219380"/>
                  <a:pt x="407746" y="219389"/>
                </a:cubicBezTo>
                <a:lnTo>
                  <a:pt x="409242" y="227600"/>
                </a:lnTo>
                <a:lnTo>
                  <a:pt x="393602" y="266700"/>
                </a:lnTo>
                <a:lnTo>
                  <a:pt x="371475" y="266700"/>
                </a:lnTo>
                <a:lnTo>
                  <a:pt x="371475" y="180975"/>
                </a:lnTo>
                <a:cubicBezTo>
                  <a:pt x="371475" y="175708"/>
                  <a:pt x="367217" y="171450"/>
                  <a:pt x="361950" y="171450"/>
                </a:cubicBezTo>
                <a:lnTo>
                  <a:pt x="209550" y="171450"/>
                </a:lnTo>
                <a:cubicBezTo>
                  <a:pt x="204283" y="171450"/>
                  <a:pt x="200025" y="175708"/>
                  <a:pt x="200025" y="180975"/>
                </a:cubicBezTo>
                <a:lnTo>
                  <a:pt x="200025" y="266700"/>
                </a:lnTo>
                <a:lnTo>
                  <a:pt x="177898" y="266700"/>
                </a:lnTo>
                <a:lnTo>
                  <a:pt x="162258" y="227609"/>
                </a:lnTo>
                <a:close/>
                <a:moveTo>
                  <a:pt x="352425" y="266700"/>
                </a:moveTo>
                <a:lnTo>
                  <a:pt x="219075" y="266700"/>
                </a:lnTo>
                <a:lnTo>
                  <a:pt x="219075" y="190500"/>
                </a:lnTo>
                <a:lnTo>
                  <a:pt x="352425" y="190500"/>
                </a:lnTo>
                <a:lnTo>
                  <a:pt x="352425" y="266700"/>
                </a:lnTo>
                <a:close/>
                <a:moveTo>
                  <a:pt x="19050" y="257175"/>
                </a:moveTo>
                <a:cubicBezTo>
                  <a:pt x="19050" y="251917"/>
                  <a:pt x="23317" y="247650"/>
                  <a:pt x="28575" y="247650"/>
                </a:cubicBezTo>
                <a:lnTo>
                  <a:pt x="114300" y="247650"/>
                </a:lnTo>
                <a:lnTo>
                  <a:pt x="114300" y="266700"/>
                </a:lnTo>
                <a:lnTo>
                  <a:pt x="28575" y="266700"/>
                </a:lnTo>
                <a:cubicBezTo>
                  <a:pt x="23317" y="266700"/>
                  <a:pt x="19050" y="262433"/>
                  <a:pt x="19050" y="257175"/>
                </a:cubicBezTo>
                <a:close/>
                <a:moveTo>
                  <a:pt x="38100" y="171450"/>
                </a:moveTo>
                <a:lnTo>
                  <a:pt x="123825" y="171450"/>
                </a:lnTo>
                <a:cubicBezTo>
                  <a:pt x="129083" y="171450"/>
                  <a:pt x="133350" y="175717"/>
                  <a:pt x="133350" y="180975"/>
                </a:cubicBezTo>
                <a:cubicBezTo>
                  <a:pt x="133350" y="186233"/>
                  <a:pt x="129083" y="190500"/>
                  <a:pt x="123825" y="190500"/>
                </a:cubicBezTo>
                <a:lnTo>
                  <a:pt x="38100" y="190500"/>
                </a:lnTo>
                <a:lnTo>
                  <a:pt x="38100" y="171450"/>
                </a:lnTo>
                <a:close/>
                <a:moveTo>
                  <a:pt x="28575" y="209550"/>
                </a:moveTo>
                <a:lnTo>
                  <a:pt x="114300" y="209550"/>
                </a:lnTo>
                <a:lnTo>
                  <a:pt x="114300" y="228600"/>
                </a:lnTo>
                <a:lnTo>
                  <a:pt x="28575" y="228600"/>
                </a:lnTo>
                <a:cubicBezTo>
                  <a:pt x="23317" y="228600"/>
                  <a:pt x="19050" y="224333"/>
                  <a:pt x="19050" y="219075"/>
                </a:cubicBezTo>
                <a:cubicBezTo>
                  <a:pt x="19050" y="213817"/>
                  <a:pt x="23317" y="209550"/>
                  <a:pt x="28575" y="209550"/>
                </a:cubicBezTo>
                <a:close/>
                <a:moveTo>
                  <a:pt x="66675" y="552450"/>
                </a:moveTo>
                <a:lnTo>
                  <a:pt x="47625" y="552450"/>
                </a:lnTo>
                <a:lnTo>
                  <a:pt x="47625" y="323850"/>
                </a:lnTo>
                <a:lnTo>
                  <a:pt x="66675" y="323850"/>
                </a:lnTo>
                <a:lnTo>
                  <a:pt x="66675" y="552450"/>
                </a:lnTo>
                <a:close/>
                <a:moveTo>
                  <a:pt x="223533" y="362464"/>
                </a:moveTo>
                <a:cubicBezTo>
                  <a:pt x="223952" y="362388"/>
                  <a:pt x="224390" y="362398"/>
                  <a:pt x="224819" y="362331"/>
                </a:cubicBezTo>
                <a:cubicBezTo>
                  <a:pt x="226590" y="362093"/>
                  <a:pt x="228343" y="362007"/>
                  <a:pt x="230076" y="362102"/>
                </a:cubicBezTo>
                <a:cubicBezTo>
                  <a:pt x="230705" y="362141"/>
                  <a:pt x="231315" y="362217"/>
                  <a:pt x="231934" y="362293"/>
                </a:cubicBezTo>
                <a:cubicBezTo>
                  <a:pt x="233496" y="362483"/>
                  <a:pt x="235020" y="362826"/>
                  <a:pt x="236506" y="363284"/>
                </a:cubicBezTo>
                <a:cubicBezTo>
                  <a:pt x="237068" y="363455"/>
                  <a:pt x="237639" y="363598"/>
                  <a:pt x="238192" y="363817"/>
                </a:cubicBezTo>
                <a:cubicBezTo>
                  <a:pt x="240144" y="364579"/>
                  <a:pt x="242049" y="365512"/>
                  <a:pt x="243811" y="366751"/>
                </a:cubicBezTo>
                <a:cubicBezTo>
                  <a:pt x="243888" y="366798"/>
                  <a:pt x="243945" y="366874"/>
                  <a:pt x="244011" y="366922"/>
                </a:cubicBezTo>
                <a:cubicBezTo>
                  <a:pt x="245621" y="368075"/>
                  <a:pt x="247040" y="369408"/>
                  <a:pt x="248326" y="370846"/>
                </a:cubicBezTo>
                <a:cubicBezTo>
                  <a:pt x="248812" y="371380"/>
                  <a:pt x="249203" y="371970"/>
                  <a:pt x="249631" y="372532"/>
                </a:cubicBezTo>
                <a:cubicBezTo>
                  <a:pt x="250460" y="373628"/>
                  <a:pt x="251241" y="374761"/>
                  <a:pt x="251889" y="375961"/>
                </a:cubicBezTo>
                <a:cubicBezTo>
                  <a:pt x="252203" y="376533"/>
                  <a:pt x="252479" y="377114"/>
                  <a:pt x="252746" y="377704"/>
                </a:cubicBezTo>
                <a:cubicBezTo>
                  <a:pt x="253394" y="379152"/>
                  <a:pt x="253917" y="380657"/>
                  <a:pt x="254298" y="382210"/>
                </a:cubicBezTo>
                <a:cubicBezTo>
                  <a:pt x="254394" y="382600"/>
                  <a:pt x="254527" y="382972"/>
                  <a:pt x="254603" y="383362"/>
                </a:cubicBezTo>
                <a:cubicBezTo>
                  <a:pt x="255003" y="385420"/>
                  <a:pt x="255203" y="387534"/>
                  <a:pt x="255108" y="389687"/>
                </a:cubicBezTo>
                <a:cubicBezTo>
                  <a:pt x="255108" y="389687"/>
                  <a:pt x="255108" y="389696"/>
                  <a:pt x="255108" y="389706"/>
                </a:cubicBezTo>
                <a:lnTo>
                  <a:pt x="242535" y="517036"/>
                </a:lnTo>
                <a:cubicBezTo>
                  <a:pt x="241973" y="516817"/>
                  <a:pt x="241364" y="516731"/>
                  <a:pt x="240792" y="516531"/>
                </a:cubicBezTo>
                <a:cubicBezTo>
                  <a:pt x="239144" y="515969"/>
                  <a:pt x="237496" y="515407"/>
                  <a:pt x="235753" y="515074"/>
                </a:cubicBezTo>
                <a:cubicBezTo>
                  <a:pt x="235496" y="515026"/>
                  <a:pt x="235229" y="515036"/>
                  <a:pt x="234972" y="514998"/>
                </a:cubicBezTo>
                <a:cubicBezTo>
                  <a:pt x="232877" y="514645"/>
                  <a:pt x="230772" y="514350"/>
                  <a:pt x="228600" y="514350"/>
                </a:cubicBezTo>
                <a:cubicBezTo>
                  <a:pt x="226428" y="514350"/>
                  <a:pt x="224323" y="514645"/>
                  <a:pt x="222247" y="514988"/>
                </a:cubicBezTo>
                <a:cubicBezTo>
                  <a:pt x="221990" y="515036"/>
                  <a:pt x="221723" y="515017"/>
                  <a:pt x="221466" y="515064"/>
                </a:cubicBezTo>
                <a:cubicBezTo>
                  <a:pt x="219723" y="515398"/>
                  <a:pt x="218075" y="515960"/>
                  <a:pt x="216427" y="516522"/>
                </a:cubicBezTo>
                <a:cubicBezTo>
                  <a:pt x="215856" y="516712"/>
                  <a:pt x="215246" y="516798"/>
                  <a:pt x="214684" y="517027"/>
                </a:cubicBezTo>
                <a:lnTo>
                  <a:pt x="202121" y="389934"/>
                </a:lnTo>
                <a:cubicBezTo>
                  <a:pt x="201720" y="382591"/>
                  <a:pt x="204283" y="375590"/>
                  <a:pt x="209340" y="370246"/>
                </a:cubicBezTo>
                <a:cubicBezTo>
                  <a:pt x="212303" y="367113"/>
                  <a:pt x="215922" y="364922"/>
                  <a:pt x="219866" y="363541"/>
                </a:cubicBezTo>
                <a:cubicBezTo>
                  <a:pt x="221085" y="363169"/>
                  <a:pt x="222304" y="362683"/>
                  <a:pt x="223533" y="362464"/>
                </a:cubicBezTo>
                <a:close/>
                <a:moveTo>
                  <a:pt x="209550" y="552450"/>
                </a:moveTo>
                <a:cubicBezTo>
                  <a:pt x="209550" y="547869"/>
                  <a:pt x="211245" y="543716"/>
                  <a:pt x="213951" y="540420"/>
                </a:cubicBezTo>
                <a:cubicBezTo>
                  <a:pt x="213998" y="540372"/>
                  <a:pt x="214055" y="540344"/>
                  <a:pt x="214093" y="540287"/>
                </a:cubicBezTo>
                <a:cubicBezTo>
                  <a:pt x="221456" y="531524"/>
                  <a:pt x="235725" y="531524"/>
                  <a:pt x="243097" y="540287"/>
                </a:cubicBezTo>
                <a:cubicBezTo>
                  <a:pt x="243126" y="540325"/>
                  <a:pt x="243173" y="540334"/>
                  <a:pt x="243202" y="540372"/>
                </a:cubicBezTo>
                <a:cubicBezTo>
                  <a:pt x="245936" y="543677"/>
                  <a:pt x="247650" y="547849"/>
                  <a:pt x="247650" y="552450"/>
                </a:cubicBezTo>
                <a:lnTo>
                  <a:pt x="209550" y="552450"/>
                </a:lnTo>
                <a:close/>
                <a:moveTo>
                  <a:pt x="337833" y="362464"/>
                </a:moveTo>
                <a:cubicBezTo>
                  <a:pt x="338252" y="362388"/>
                  <a:pt x="338690" y="362398"/>
                  <a:pt x="339119" y="362331"/>
                </a:cubicBezTo>
                <a:cubicBezTo>
                  <a:pt x="340890" y="362093"/>
                  <a:pt x="342643" y="362007"/>
                  <a:pt x="344376" y="362102"/>
                </a:cubicBezTo>
                <a:cubicBezTo>
                  <a:pt x="345005" y="362141"/>
                  <a:pt x="345615" y="362217"/>
                  <a:pt x="346234" y="362293"/>
                </a:cubicBezTo>
                <a:cubicBezTo>
                  <a:pt x="347796" y="362483"/>
                  <a:pt x="349320" y="362826"/>
                  <a:pt x="350806" y="363284"/>
                </a:cubicBezTo>
                <a:cubicBezTo>
                  <a:pt x="351368" y="363455"/>
                  <a:pt x="351939" y="363598"/>
                  <a:pt x="352492" y="363817"/>
                </a:cubicBezTo>
                <a:cubicBezTo>
                  <a:pt x="354444" y="364579"/>
                  <a:pt x="356349" y="365512"/>
                  <a:pt x="358111" y="366751"/>
                </a:cubicBezTo>
                <a:cubicBezTo>
                  <a:pt x="358188" y="366798"/>
                  <a:pt x="358245" y="366874"/>
                  <a:pt x="358311" y="366922"/>
                </a:cubicBezTo>
                <a:cubicBezTo>
                  <a:pt x="359921" y="368075"/>
                  <a:pt x="361340" y="369408"/>
                  <a:pt x="362626" y="370846"/>
                </a:cubicBezTo>
                <a:cubicBezTo>
                  <a:pt x="363103" y="371380"/>
                  <a:pt x="363493" y="371970"/>
                  <a:pt x="363931" y="372532"/>
                </a:cubicBezTo>
                <a:cubicBezTo>
                  <a:pt x="364769" y="373637"/>
                  <a:pt x="365550" y="374771"/>
                  <a:pt x="366198" y="375980"/>
                </a:cubicBezTo>
                <a:cubicBezTo>
                  <a:pt x="366503" y="376533"/>
                  <a:pt x="366770" y="377095"/>
                  <a:pt x="367036" y="377666"/>
                </a:cubicBezTo>
                <a:cubicBezTo>
                  <a:pt x="367713" y="379171"/>
                  <a:pt x="368265" y="380733"/>
                  <a:pt x="368646" y="382353"/>
                </a:cubicBezTo>
                <a:cubicBezTo>
                  <a:pt x="368722" y="382667"/>
                  <a:pt x="368827" y="382972"/>
                  <a:pt x="368894" y="383296"/>
                </a:cubicBezTo>
                <a:cubicBezTo>
                  <a:pt x="369303" y="385372"/>
                  <a:pt x="369503" y="387506"/>
                  <a:pt x="369399" y="389687"/>
                </a:cubicBezTo>
                <a:lnTo>
                  <a:pt x="355321" y="516417"/>
                </a:lnTo>
                <a:cubicBezTo>
                  <a:pt x="354311" y="516074"/>
                  <a:pt x="353235" y="515893"/>
                  <a:pt x="352196" y="515636"/>
                </a:cubicBezTo>
                <a:cubicBezTo>
                  <a:pt x="351434" y="515445"/>
                  <a:pt x="350691" y="515217"/>
                  <a:pt x="349910" y="515064"/>
                </a:cubicBezTo>
                <a:cubicBezTo>
                  <a:pt x="348110" y="514741"/>
                  <a:pt x="346291" y="514588"/>
                  <a:pt x="344462" y="514512"/>
                </a:cubicBezTo>
                <a:cubicBezTo>
                  <a:pt x="343919" y="514483"/>
                  <a:pt x="343433" y="514350"/>
                  <a:pt x="342900" y="514350"/>
                </a:cubicBezTo>
                <a:cubicBezTo>
                  <a:pt x="342367" y="514350"/>
                  <a:pt x="341881" y="514483"/>
                  <a:pt x="341357" y="514502"/>
                </a:cubicBezTo>
                <a:cubicBezTo>
                  <a:pt x="339519" y="514579"/>
                  <a:pt x="337699" y="514731"/>
                  <a:pt x="335909" y="515055"/>
                </a:cubicBezTo>
                <a:cubicBezTo>
                  <a:pt x="335128" y="515198"/>
                  <a:pt x="334385" y="515426"/>
                  <a:pt x="333623" y="515626"/>
                </a:cubicBezTo>
                <a:cubicBezTo>
                  <a:pt x="332575" y="515884"/>
                  <a:pt x="331508" y="516055"/>
                  <a:pt x="330498" y="516407"/>
                </a:cubicBezTo>
                <a:lnTo>
                  <a:pt x="316421" y="389934"/>
                </a:lnTo>
                <a:cubicBezTo>
                  <a:pt x="316020" y="382591"/>
                  <a:pt x="318583" y="375590"/>
                  <a:pt x="323640" y="370246"/>
                </a:cubicBezTo>
                <a:cubicBezTo>
                  <a:pt x="326603" y="367113"/>
                  <a:pt x="330222" y="364922"/>
                  <a:pt x="334166" y="363541"/>
                </a:cubicBezTo>
                <a:cubicBezTo>
                  <a:pt x="335385" y="363169"/>
                  <a:pt x="336604" y="362683"/>
                  <a:pt x="337833" y="362464"/>
                </a:cubicBezTo>
                <a:close/>
                <a:moveTo>
                  <a:pt x="323850" y="552450"/>
                </a:moveTo>
                <a:cubicBezTo>
                  <a:pt x="323850" y="547030"/>
                  <a:pt x="326155" y="542153"/>
                  <a:pt x="329813" y="538677"/>
                </a:cubicBezTo>
                <a:cubicBezTo>
                  <a:pt x="336956" y="531943"/>
                  <a:pt x="348853" y="531943"/>
                  <a:pt x="355997" y="538677"/>
                </a:cubicBezTo>
                <a:cubicBezTo>
                  <a:pt x="359645" y="542153"/>
                  <a:pt x="361950" y="547030"/>
                  <a:pt x="361950" y="552450"/>
                </a:cubicBezTo>
                <a:lnTo>
                  <a:pt x="323850" y="552450"/>
                </a:lnTo>
                <a:close/>
                <a:moveTo>
                  <a:pt x="390525" y="352425"/>
                </a:moveTo>
                <a:lnTo>
                  <a:pt x="390525" y="381000"/>
                </a:lnTo>
                <a:lnTo>
                  <a:pt x="387868" y="381000"/>
                </a:lnTo>
                <a:cubicBezTo>
                  <a:pt x="387639" y="379609"/>
                  <a:pt x="387134" y="378304"/>
                  <a:pt x="386782" y="376952"/>
                </a:cubicBezTo>
                <a:cubicBezTo>
                  <a:pt x="386391" y="375466"/>
                  <a:pt x="386134" y="373951"/>
                  <a:pt x="385591" y="372513"/>
                </a:cubicBezTo>
                <a:cubicBezTo>
                  <a:pt x="384877" y="370589"/>
                  <a:pt x="383867" y="368808"/>
                  <a:pt x="382905" y="366998"/>
                </a:cubicBezTo>
                <a:cubicBezTo>
                  <a:pt x="382457" y="366160"/>
                  <a:pt x="382153" y="365265"/>
                  <a:pt x="381648" y="364455"/>
                </a:cubicBezTo>
                <a:cubicBezTo>
                  <a:pt x="378457" y="359321"/>
                  <a:pt x="374237" y="354787"/>
                  <a:pt x="369094" y="351158"/>
                </a:cubicBezTo>
                <a:cubicBezTo>
                  <a:pt x="369084" y="351149"/>
                  <a:pt x="369075" y="351149"/>
                  <a:pt x="369065" y="351139"/>
                </a:cubicBezTo>
                <a:cubicBezTo>
                  <a:pt x="368837" y="350977"/>
                  <a:pt x="368589" y="350863"/>
                  <a:pt x="368360" y="350711"/>
                </a:cubicBezTo>
                <a:cubicBezTo>
                  <a:pt x="366293" y="349310"/>
                  <a:pt x="364131" y="348139"/>
                  <a:pt x="361921" y="347110"/>
                </a:cubicBezTo>
                <a:cubicBezTo>
                  <a:pt x="361312" y="346834"/>
                  <a:pt x="360721" y="346548"/>
                  <a:pt x="360102" y="346300"/>
                </a:cubicBezTo>
                <a:cubicBezTo>
                  <a:pt x="357588" y="345262"/>
                  <a:pt x="355006" y="344434"/>
                  <a:pt x="352368" y="343872"/>
                </a:cubicBezTo>
                <a:cubicBezTo>
                  <a:pt x="352168" y="343833"/>
                  <a:pt x="351958" y="343814"/>
                  <a:pt x="351758" y="343776"/>
                </a:cubicBezTo>
                <a:cubicBezTo>
                  <a:pt x="349082" y="343252"/>
                  <a:pt x="346348" y="342995"/>
                  <a:pt x="343595" y="342957"/>
                </a:cubicBezTo>
                <a:cubicBezTo>
                  <a:pt x="343348" y="342967"/>
                  <a:pt x="343129" y="342900"/>
                  <a:pt x="342900" y="342900"/>
                </a:cubicBezTo>
                <a:cubicBezTo>
                  <a:pt x="342767" y="342900"/>
                  <a:pt x="342652" y="342938"/>
                  <a:pt x="342519" y="342938"/>
                </a:cubicBezTo>
                <a:cubicBezTo>
                  <a:pt x="339728" y="342967"/>
                  <a:pt x="336918" y="343252"/>
                  <a:pt x="334099" y="343786"/>
                </a:cubicBezTo>
                <a:cubicBezTo>
                  <a:pt x="333699" y="343862"/>
                  <a:pt x="333318" y="343967"/>
                  <a:pt x="332927" y="344053"/>
                </a:cubicBezTo>
                <a:cubicBezTo>
                  <a:pt x="329784" y="344729"/>
                  <a:pt x="326631" y="345634"/>
                  <a:pt x="323526" y="346948"/>
                </a:cubicBezTo>
                <a:cubicBezTo>
                  <a:pt x="309753" y="352768"/>
                  <a:pt x="300219" y="365750"/>
                  <a:pt x="297894" y="381000"/>
                </a:cubicBezTo>
                <a:lnTo>
                  <a:pt x="273568" y="381000"/>
                </a:lnTo>
                <a:cubicBezTo>
                  <a:pt x="273339" y="379609"/>
                  <a:pt x="272834" y="378304"/>
                  <a:pt x="272482" y="376952"/>
                </a:cubicBezTo>
                <a:cubicBezTo>
                  <a:pt x="272091" y="375466"/>
                  <a:pt x="271834" y="373951"/>
                  <a:pt x="271291" y="372513"/>
                </a:cubicBezTo>
                <a:cubicBezTo>
                  <a:pt x="270577" y="370589"/>
                  <a:pt x="269567" y="368808"/>
                  <a:pt x="268605" y="366998"/>
                </a:cubicBezTo>
                <a:cubicBezTo>
                  <a:pt x="268157" y="366160"/>
                  <a:pt x="267853" y="365265"/>
                  <a:pt x="267348" y="364455"/>
                </a:cubicBezTo>
                <a:cubicBezTo>
                  <a:pt x="264157" y="359321"/>
                  <a:pt x="259937" y="354787"/>
                  <a:pt x="254794" y="351158"/>
                </a:cubicBezTo>
                <a:cubicBezTo>
                  <a:pt x="254784" y="351149"/>
                  <a:pt x="254775" y="351149"/>
                  <a:pt x="254765" y="351139"/>
                </a:cubicBezTo>
                <a:cubicBezTo>
                  <a:pt x="254537" y="350977"/>
                  <a:pt x="254289" y="350863"/>
                  <a:pt x="254051" y="350701"/>
                </a:cubicBezTo>
                <a:cubicBezTo>
                  <a:pt x="251984" y="349310"/>
                  <a:pt x="249831" y="348139"/>
                  <a:pt x="247631" y="347120"/>
                </a:cubicBezTo>
                <a:cubicBezTo>
                  <a:pt x="247021" y="346834"/>
                  <a:pt x="246412" y="346558"/>
                  <a:pt x="245783" y="346300"/>
                </a:cubicBezTo>
                <a:cubicBezTo>
                  <a:pt x="243269" y="345272"/>
                  <a:pt x="240697" y="344434"/>
                  <a:pt x="238068" y="343881"/>
                </a:cubicBezTo>
                <a:cubicBezTo>
                  <a:pt x="237858" y="343833"/>
                  <a:pt x="237649" y="343824"/>
                  <a:pt x="237439" y="343786"/>
                </a:cubicBezTo>
                <a:cubicBezTo>
                  <a:pt x="234763" y="343262"/>
                  <a:pt x="232039" y="343005"/>
                  <a:pt x="229286" y="342967"/>
                </a:cubicBezTo>
                <a:cubicBezTo>
                  <a:pt x="229048" y="342967"/>
                  <a:pt x="228829" y="342900"/>
                  <a:pt x="228600" y="342900"/>
                </a:cubicBezTo>
                <a:cubicBezTo>
                  <a:pt x="228467" y="342900"/>
                  <a:pt x="228352" y="342938"/>
                  <a:pt x="228219" y="342938"/>
                </a:cubicBezTo>
                <a:cubicBezTo>
                  <a:pt x="225428" y="342967"/>
                  <a:pt x="222618" y="343252"/>
                  <a:pt x="219799" y="343786"/>
                </a:cubicBezTo>
                <a:cubicBezTo>
                  <a:pt x="219399" y="343862"/>
                  <a:pt x="219018" y="343967"/>
                  <a:pt x="218627" y="344053"/>
                </a:cubicBezTo>
                <a:cubicBezTo>
                  <a:pt x="215484" y="344729"/>
                  <a:pt x="212331" y="345634"/>
                  <a:pt x="209226" y="346948"/>
                </a:cubicBezTo>
                <a:cubicBezTo>
                  <a:pt x="195453" y="352768"/>
                  <a:pt x="185918" y="365750"/>
                  <a:pt x="183594" y="381000"/>
                </a:cubicBezTo>
                <a:lnTo>
                  <a:pt x="180975" y="381000"/>
                </a:lnTo>
                <a:lnTo>
                  <a:pt x="180975" y="352425"/>
                </a:lnTo>
                <a:cubicBezTo>
                  <a:pt x="180975" y="336671"/>
                  <a:pt x="193796" y="323850"/>
                  <a:pt x="209550" y="323850"/>
                </a:cubicBezTo>
                <a:lnTo>
                  <a:pt x="361950" y="323850"/>
                </a:lnTo>
                <a:cubicBezTo>
                  <a:pt x="377704" y="323850"/>
                  <a:pt x="390525" y="336671"/>
                  <a:pt x="390525" y="352425"/>
                </a:cubicBezTo>
                <a:close/>
                <a:moveTo>
                  <a:pt x="523875" y="552450"/>
                </a:moveTo>
                <a:lnTo>
                  <a:pt x="504825" y="552450"/>
                </a:lnTo>
                <a:lnTo>
                  <a:pt x="504825" y="323850"/>
                </a:lnTo>
                <a:lnTo>
                  <a:pt x="523875" y="323850"/>
                </a:lnTo>
                <a:lnTo>
                  <a:pt x="523875" y="552450"/>
                </a:lnTo>
                <a:close/>
                <a:moveTo>
                  <a:pt x="552450" y="304800"/>
                </a:moveTo>
                <a:lnTo>
                  <a:pt x="533400" y="304800"/>
                </a:lnTo>
                <a:lnTo>
                  <a:pt x="495300" y="304800"/>
                </a:lnTo>
                <a:lnTo>
                  <a:pt x="361950" y="304800"/>
                </a:lnTo>
                <a:lnTo>
                  <a:pt x="209550" y="304800"/>
                </a:lnTo>
                <a:lnTo>
                  <a:pt x="76200" y="304800"/>
                </a:lnTo>
                <a:lnTo>
                  <a:pt x="38100" y="304800"/>
                </a:lnTo>
                <a:lnTo>
                  <a:pt x="19050" y="304800"/>
                </a:lnTo>
                <a:lnTo>
                  <a:pt x="19050" y="285750"/>
                </a:lnTo>
                <a:lnTo>
                  <a:pt x="28575" y="285750"/>
                </a:lnTo>
                <a:lnTo>
                  <a:pt x="123825" y="285750"/>
                </a:lnTo>
                <a:lnTo>
                  <a:pt x="171450" y="285750"/>
                </a:lnTo>
                <a:lnTo>
                  <a:pt x="209550" y="285750"/>
                </a:lnTo>
                <a:lnTo>
                  <a:pt x="361950" y="285750"/>
                </a:lnTo>
                <a:lnTo>
                  <a:pt x="400050" y="285750"/>
                </a:lnTo>
                <a:lnTo>
                  <a:pt x="457200" y="285750"/>
                </a:lnTo>
                <a:lnTo>
                  <a:pt x="514350" y="285750"/>
                </a:lnTo>
                <a:lnTo>
                  <a:pt x="552450" y="285750"/>
                </a:lnTo>
                <a:lnTo>
                  <a:pt x="552450" y="304800"/>
                </a:lnTo>
                <a:close/>
              </a:path>
            </a:pathLst>
          </a:custGeom>
          <a:solidFill>
            <a:srgbClr val="38AB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91" name="Graphic 190">
            <a:extLst>
              <a:ext uri="{FF2B5EF4-FFF2-40B4-BE49-F238E27FC236}">
                <a16:creationId xmlns:a16="http://schemas.microsoft.com/office/drawing/2014/main" id="{FCFE5EC8-FF64-453D-96E5-BE9FA726D16E}"/>
              </a:ext>
            </a:extLst>
          </p:cNvPr>
          <p:cNvGrpSpPr/>
          <p:nvPr/>
        </p:nvGrpSpPr>
        <p:grpSpPr>
          <a:xfrm>
            <a:off x="819758" y="2384842"/>
            <a:ext cx="573384" cy="743080"/>
            <a:chOff x="2924673" y="-71512"/>
            <a:chExt cx="698230" cy="904875"/>
          </a:xfrm>
          <a:solidFill>
            <a:srgbClr val="007AD3"/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855C3F3-21A6-48E5-B7CF-7044B8B13938}"/>
                </a:ext>
              </a:extLst>
            </p:cNvPr>
            <p:cNvSpPr/>
            <p:nvPr/>
          </p:nvSpPr>
          <p:spPr>
            <a:xfrm>
              <a:off x="3245666" y="-71512"/>
              <a:ext cx="57150" cy="131444"/>
            </a:xfrm>
            <a:custGeom>
              <a:avLst/>
              <a:gdLst>
                <a:gd name="connsiteX0" fmla="*/ 28575 w 57150"/>
                <a:gd name="connsiteY0" fmla="*/ 131445 h 131444"/>
                <a:gd name="connsiteX1" fmla="*/ 57150 w 57150"/>
                <a:gd name="connsiteY1" fmla="*/ 102870 h 131444"/>
                <a:gd name="connsiteX2" fmla="*/ 57150 w 57150"/>
                <a:gd name="connsiteY2" fmla="*/ 28575 h 131444"/>
                <a:gd name="connsiteX3" fmla="*/ 28575 w 57150"/>
                <a:gd name="connsiteY3" fmla="*/ 0 h 131444"/>
                <a:gd name="connsiteX4" fmla="*/ 0 w 57150"/>
                <a:gd name="connsiteY4" fmla="*/ 28575 h 131444"/>
                <a:gd name="connsiteX5" fmla="*/ 0 w 57150"/>
                <a:gd name="connsiteY5" fmla="*/ 102870 h 131444"/>
                <a:gd name="connsiteX6" fmla="*/ 28575 w 57150"/>
                <a:gd name="connsiteY6" fmla="*/ 131445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31444">
                  <a:moveTo>
                    <a:pt x="28575" y="131445"/>
                  </a:moveTo>
                  <a:cubicBezTo>
                    <a:pt x="44768" y="131445"/>
                    <a:pt x="57150" y="119063"/>
                    <a:pt x="57150" y="102870"/>
                  </a:cubicBezTo>
                  <a:lnTo>
                    <a:pt x="57150" y="28575"/>
                  </a:lnTo>
                  <a:cubicBezTo>
                    <a:pt x="57150" y="12383"/>
                    <a:pt x="44768" y="0"/>
                    <a:pt x="28575" y="0"/>
                  </a:cubicBezTo>
                  <a:cubicBezTo>
                    <a:pt x="12382" y="0"/>
                    <a:pt x="0" y="12383"/>
                    <a:pt x="0" y="28575"/>
                  </a:cubicBezTo>
                  <a:lnTo>
                    <a:pt x="0" y="102870"/>
                  </a:lnTo>
                  <a:cubicBezTo>
                    <a:pt x="0" y="118110"/>
                    <a:pt x="12382" y="131445"/>
                    <a:pt x="28575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9AA2EB-D760-4A87-BCBD-086CC7DFD50C}"/>
                </a:ext>
              </a:extLst>
            </p:cNvPr>
            <p:cNvSpPr/>
            <p:nvPr/>
          </p:nvSpPr>
          <p:spPr>
            <a:xfrm>
              <a:off x="3102255" y="-42520"/>
              <a:ext cx="85844" cy="125313"/>
            </a:xfrm>
            <a:custGeom>
              <a:avLst/>
              <a:gdLst>
                <a:gd name="connsiteX0" fmla="*/ 31016 w 85844"/>
                <a:gd name="connsiteY0" fmla="*/ 107216 h 125313"/>
                <a:gd name="connsiteX1" fmla="*/ 57686 w 85844"/>
                <a:gd name="connsiteY1" fmla="*/ 125313 h 125313"/>
                <a:gd name="connsiteX2" fmla="*/ 68163 w 85844"/>
                <a:gd name="connsiteY2" fmla="*/ 123408 h 125313"/>
                <a:gd name="connsiteX3" fmla="*/ 83403 w 85844"/>
                <a:gd name="connsiteY3" fmla="*/ 86261 h 125313"/>
                <a:gd name="connsiteX4" fmla="*/ 54828 w 85844"/>
                <a:gd name="connsiteY4" fmla="*/ 17681 h 125313"/>
                <a:gd name="connsiteX5" fmla="*/ 17681 w 85844"/>
                <a:gd name="connsiteY5" fmla="*/ 2441 h 125313"/>
                <a:gd name="connsiteX6" fmla="*/ 2441 w 85844"/>
                <a:gd name="connsiteY6" fmla="*/ 39588 h 125313"/>
                <a:gd name="connsiteX7" fmla="*/ 31016 w 85844"/>
                <a:gd name="connsiteY7" fmla="*/ 107216 h 12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844" h="125313">
                  <a:moveTo>
                    <a:pt x="31016" y="107216"/>
                  </a:moveTo>
                  <a:cubicBezTo>
                    <a:pt x="35778" y="118646"/>
                    <a:pt x="46256" y="125313"/>
                    <a:pt x="57686" y="125313"/>
                  </a:cubicBezTo>
                  <a:cubicBezTo>
                    <a:pt x="61496" y="125313"/>
                    <a:pt x="65306" y="124361"/>
                    <a:pt x="68163" y="123408"/>
                  </a:cubicBezTo>
                  <a:cubicBezTo>
                    <a:pt x="82451" y="117693"/>
                    <a:pt x="90071" y="100548"/>
                    <a:pt x="83403" y="86261"/>
                  </a:cubicBezTo>
                  <a:lnTo>
                    <a:pt x="54828" y="17681"/>
                  </a:lnTo>
                  <a:cubicBezTo>
                    <a:pt x="49113" y="3393"/>
                    <a:pt x="31968" y="-4227"/>
                    <a:pt x="17681" y="2441"/>
                  </a:cubicBezTo>
                  <a:cubicBezTo>
                    <a:pt x="3393" y="8156"/>
                    <a:pt x="-4227" y="25301"/>
                    <a:pt x="2441" y="39588"/>
                  </a:cubicBezTo>
                  <a:lnTo>
                    <a:pt x="31016" y="1072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B1E0AC1-CAFE-4968-8A56-A8DB276248B4}"/>
                </a:ext>
              </a:extLst>
            </p:cNvPr>
            <p:cNvSpPr/>
            <p:nvPr/>
          </p:nvSpPr>
          <p:spPr>
            <a:xfrm>
              <a:off x="3360243" y="-44026"/>
              <a:ext cx="85583" cy="125866"/>
            </a:xfrm>
            <a:custGeom>
              <a:avLst/>
              <a:gdLst>
                <a:gd name="connsiteX0" fmla="*/ 17820 w 85583"/>
                <a:gd name="connsiteY0" fmla="*/ 123961 h 125866"/>
                <a:gd name="connsiteX1" fmla="*/ 28298 w 85583"/>
                <a:gd name="connsiteY1" fmla="*/ 125866 h 125866"/>
                <a:gd name="connsiteX2" fmla="*/ 54968 w 85583"/>
                <a:gd name="connsiteY2" fmla="*/ 107769 h 125866"/>
                <a:gd name="connsiteX3" fmla="*/ 83543 w 85583"/>
                <a:gd name="connsiteY3" fmla="*/ 39189 h 125866"/>
                <a:gd name="connsiteX4" fmla="*/ 68303 w 85583"/>
                <a:gd name="connsiteY4" fmla="*/ 2041 h 125866"/>
                <a:gd name="connsiteX5" fmla="*/ 31155 w 85583"/>
                <a:gd name="connsiteY5" fmla="*/ 17281 h 125866"/>
                <a:gd name="connsiteX6" fmla="*/ 2580 w 85583"/>
                <a:gd name="connsiteY6" fmla="*/ 85861 h 125866"/>
                <a:gd name="connsiteX7" fmla="*/ 17820 w 85583"/>
                <a:gd name="connsiteY7" fmla="*/ 123961 h 12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583" h="125866">
                  <a:moveTo>
                    <a:pt x="17820" y="123961"/>
                  </a:moveTo>
                  <a:cubicBezTo>
                    <a:pt x="21630" y="125866"/>
                    <a:pt x="25440" y="125866"/>
                    <a:pt x="28298" y="125866"/>
                  </a:cubicBezTo>
                  <a:cubicBezTo>
                    <a:pt x="39728" y="125866"/>
                    <a:pt x="50205" y="119199"/>
                    <a:pt x="54968" y="107769"/>
                  </a:cubicBezTo>
                  <a:lnTo>
                    <a:pt x="83543" y="39189"/>
                  </a:lnTo>
                  <a:cubicBezTo>
                    <a:pt x="89258" y="24901"/>
                    <a:pt x="82590" y="7756"/>
                    <a:pt x="68303" y="2041"/>
                  </a:cubicBezTo>
                  <a:cubicBezTo>
                    <a:pt x="54015" y="-3674"/>
                    <a:pt x="36870" y="2994"/>
                    <a:pt x="31155" y="17281"/>
                  </a:cubicBezTo>
                  <a:lnTo>
                    <a:pt x="2580" y="85861"/>
                  </a:lnTo>
                  <a:cubicBezTo>
                    <a:pt x="-4087" y="102054"/>
                    <a:pt x="2580" y="118246"/>
                    <a:pt x="17820" y="123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815BC70-A09F-4158-9D84-9E1D1F38DB29}"/>
                </a:ext>
              </a:extLst>
            </p:cNvPr>
            <p:cNvSpPr/>
            <p:nvPr/>
          </p:nvSpPr>
          <p:spPr>
            <a:xfrm>
              <a:off x="2924673" y="135180"/>
              <a:ext cx="698230" cy="698182"/>
            </a:xfrm>
            <a:custGeom>
              <a:avLst/>
              <a:gdLst>
                <a:gd name="connsiteX0" fmla="*/ 670560 w 698230"/>
                <a:gd name="connsiteY0" fmla="*/ 109538 h 698182"/>
                <a:gd name="connsiteX1" fmla="*/ 562928 w 698230"/>
                <a:gd name="connsiteY1" fmla="*/ 109538 h 698182"/>
                <a:gd name="connsiteX2" fmla="*/ 562928 w 698230"/>
                <a:gd name="connsiteY2" fmla="*/ 57150 h 698182"/>
                <a:gd name="connsiteX3" fmla="*/ 568643 w 698230"/>
                <a:gd name="connsiteY3" fmla="*/ 57150 h 698182"/>
                <a:gd name="connsiteX4" fmla="*/ 597218 w 698230"/>
                <a:gd name="connsiteY4" fmla="*/ 28575 h 698182"/>
                <a:gd name="connsiteX5" fmla="*/ 568643 w 698230"/>
                <a:gd name="connsiteY5" fmla="*/ 0 h 698182"/>
                <a:gd name="connsiteX6" fmla="*/ 130493 w 698230"/>
                <a:gd name="connsiteY6" fmla="*/ 0 h 698182"/>
                <a:gd name="connsiteX7" fmla="*/ 101918 w 698230"/>
                <a:gd name="connsiteY7" fmla="*/ 28575 h 698182"/>
                <a:gd name="connsiteX8" fmla="*/ 130493 w 698230"/>
                <a:gd name="connsiteY8" fmla="*/ 57150 h 698182"/>
                <a:gd name="connsiteX9" fmla="*/ 136208 w 698230"/>
                <a:gd name="connsiteY9" fmla="*/ 57150 h 698182"/>
                <a:gd name="connsiteX10" fmla="*/ 136208 w 698230"/>
                <a:gd name="connsiteY10" fmla="*/ 109538 h 698182"/>
                <a:gd name="connsiteX11" fmla="*/ 28575 w 698230"/>
                <a:gd name="connsiteY11" fmla="*/ 109538 h 698182"/>
                <a:gd name="connsiteX12" fmla="*/ 0 w 698230"/>
                <a:gd name="connsiteY12" fmla="*/ 138113 h 698182"/>
                <a:gd name="connsiteX13" fmla="*/ 0 w 698230"/>
                <a:gd name="connsiteY13" fmla="*/ 167640 h 698182"/>
                <a:gd name="connsiteX14" fmla="*/ 157162 w 698230"/>
                <a:gd name="connsiteY14" fmla="*/ 373380 h 698182"/>
                <a:gd name="connsiteX15" fmla="*/ 209550 w 698230"/>
                <a:gd name="connsiteY15" fmla="*/ 387668 h 698182"/>
                <a:gd name="connsiteX16" fmla="*/ 216218 w 698230"/>
                <a:gd name="connsiteY16" fmla="*/ 395287 h 698182"/>
                <a:gd name="connsiteX17" fmla="*/ 303848 w 698230"/>
                <a:gd name="connsiteY17" fmla="*/ 443865 h 698182"/>
                <a:gd name="connsiteX18" fmla="*/ 303848 w 698230"/>
                <a:gd name="connsiteY18" fmla="*/ 501015 h 698182"/>
                <a:gd name="connsiteX19" fmla="*/ 265748 w 698230"/>
                <a:gd name="connsiteY19" fmla="*/ 539115 h 698182"/>
                <a:gd name="connsiteX20" fmla="*/ 265748 w 698230"/>
                <a:gd name="connsiteY20" fmla="*/ 539115 h 698182"/>
                <a:gd name="connsiteX21" fmla="*/ 251460 w 698230"/>
                <a:gd name="connsiteY21" fmla="*/ 553403 h 698182"/>
                <a:gd name="connsiteX22" fmla="*/ 251460 w 698230"/>
                <a:gd name="connsiteY22" fmla="*/ 575310 h 698182"/>
                <a:gd name="connsiteX23" fmla="*/ 237173 w 698230"/>
                <a:gd name="connsiteY23" fmla="*/ 589598 h 698182"/>
                <a:gd name="connsiteX24" fmla="*/ 218123 w 698230"/>
                <a:gd name="connsiteY24" fmla="*/ 589598 h 698182"/>
                <a:gd name="connsiteX25" fmla="*/ 203835 w 698230"/>
                <a:gd name="connsiteY25" fmla="*/ 603885 h 698182"/>
                <a:gd name="connsiteX26" fmla="*/ 203835 w 698230"/>
                <a:gd name="connsiteY26" fmla="*/ 683895 h 698182"/>
                <a:gd name="connsiteX27" fmla="*/ 218123 w 698230"/>
                <a:gd name="connsiteY27" fmla="*/ 698183 h 698182"/>
                <a:gd name="connsiteX28" fmla="*/ 480060 w 698230"/>
                <a:gd name="connsiteY28" fmla="*/ 698183 h 698182"/>
                <a:gd name="connsiteX29" fmla="*/ 494347 w 698230"/>
                <a:gd name="connsiteY29" fmla="*/ 683895 h 698182"/>
                <a:gd name="connsiteX30" fmla="*/ 494347 w 698230"/>
                <a:gd name="connsiteY30" fmla="*/ 602933 h 698182"/>
                <a:gd name="connsiteX31" fmla="*/ 480060 w 698230"/>
                <a:gd name="connsiteY31" fmla="*/ 588645 h 698182"/>
                <a:gd name="connsiteX32" fmla="*/ 461010 w 698230"/>
                <a:gd name="connsiteY32" fmla="*/ 588645 h 698182"/>
                <a:gd name="connsiteX33" fmla="*/ 446723 w 698230"/>
                <a:gd name="connsiteY33" fmla="*/ 574358 h 698182"/>
                <a:gd name="connsiteX34" fmla="*/ 446723 w 698230"/>
                <a:gd name="connsiteY34" fmla="*/ 552450 h 698182"/>
                <a:gd name="connsiteX35" fmla="*/ 432435 w 698230"/>
                <a:gd name="connsiteY35" fmla="*/ 538162 h 698182"/>
                <a:gd name="connsiteX36" fmla="*/ 394335 w 698230"/>
                <a:gd name="connsiteY36" fmla="*/ 500062 h 698182"/>
                <a:gd name="connsiteX37" fmla="*/ 394335 w 698230"/>
                <a:gd name="connsiteY37" fmla="*/ 442912 h 698182"/>
                <a:gd name="connsiteX38" fmla="*/ 481965 w 698230"/>
                <a:gd name="connsiteY38" fmla="*/ 394335 h 698182"/>
                <a:gd name="connsiteX39" fmla="*/ 488632 w 698230"/>
                <a:gd name="connsiteY39" fmla="*/ 386715 h 698182"/>
                <a:gd name="connsiteX40" fmla="*/ 541020 w 698230"/>
                <a:gd name="connsiteY40" fmla="*/ 372428 h 698182"/>
                <a:gd name="connsiteX41" fmla="*/ 698183 w 698230"/>
                <a:gd name="connsiteY41" fmla="*/ 166688 h 698182"/>
                <a:gd name="connsiteX42" fmla="*/ 698183 w 698230"/>
                <a:gd name="connsiteY42" fmla="*/ 137160 h 698182"/>
                <a:gd name="connsiteX43" fmla="*/ 670560 w 698230"/>
                <a:gd name="connsiteY43" fmla="*/ 109538 h 698182"/>
                <a:gd name="connsiteX44" fmla="*/ 57150 w 698230"/>
                <a:gd name="connsiteY44" fmla="*/ 167640 h 698182"/>
                <a:gd name="connsiteX45" fmla="*/ 57150 w 698230"/>
                <a:gd name="connsiteY45" fmla="*/ 166688 h 698182"/>
                <a:gd name="connsiteX46" fmla="*/ 136208 w 698230"/>
                <a:gd name="connsiteY46" fmla="*/ 166688 h 698182"/>
                <a:gd name="connsiteX47" fmla="*/ 166687 w 698230"/>
                <a:gd name="connsiteY47" fmla="*/ 316230 h 698182"/>
                <a:gd name="connsiteX48" fmla="*/ 57150 w 698230"/>
                <a:gd name="connsiteY48" fmla="*/ 167640 h 698182"/>
                <a:gd name="connsiteX49" fmla="*/ 401003 w 698230"/>
                <a:gd name="connsiteY49" fmla="*/ 614362 h 698182"/>
                <a:gd name="connsiteX50" fmla="*/ 401003 w 698230"/>
                <a:gd name="connsiteY50" fmla="*/ 644843 h 698182"/>
                <a:gd name="connsiteX51" fmla="*/ 393382 w 698230"/>
                <a:gd name="connsiteY51" fmla="*/ 652462 h 698182"/>
                <a:gd name="connsiteX52" fmla="*/ 306705 w 698230"/>
                <a:gd name="connsiteY52" fmla="*/ 652462 h 698182"/>
                <a:gd name="connsiteX53" fmla="*/ 299085 w 698230"/>
                <a:gd name="connsiteY53" fmla="*/ 644843 h 698182"/>
                <a:gd name="connsiteX54" fmla="*/ 299085 w 698230"/>
                <a:gd name="connsiteY54" fmla="*/ 614362 h 698182"/>
                <a:gd name="connsiteX55" fmla="*/ 306705 w 698230"/>
                <a:gd name="connsiteY55" fmla="*/ 605790 h 698182"/>
                <a:gd name="connsiteX56" fmla="*/ 393382 w 698230"/>
                <a:gd name="connsiteY56" fmla="*/ 605790 h 698182"/>
                <a:gd name="connsiteX57" fmla="*/ 401003 w 698230"/>
                <a:gd name="connsiteY57" fmla="*/ 614362 h 698182"/>
                <a:gd name="connsiteX58" fmla="*/ 452438 w 698230"/>
                <a:gd name="connsiteY58" fmla="*/ 207645 h 698182"/>
                <a:gd name="connsiteX59" fmla="*/ 419100 w 698230"/>
                <a:gd name="connsiteY59" fmla="*/ 239077 h 698182"/>
                <a:gd name="connsiteX60" fmla="*/ 415290 w 698230"/>
                <a:gd name="connsiteY60" fmla="*/ 250508 h 698182"/>
                <a:gd name="connsiteX61" fmla="*/ 423863 w 698230"/>
                <a:gd name="connsiteY61" fmla="*/ 295275 h 698182"/>
                <a:gd name="connsiteX62" fmla="*/ 395288 w 698230"/>
                <a:gd name="connsiteY62" fmla="*/ 315278 h 698182"/>
                <a:gd name="connsiteX63" fmla="*/ 355282 w 698230"/>
                <a:gd name="connsiteY63" fmla="*/ 293370 h 698182"/>
                <a:gd name="connsiteX64" fmla="*/ 342900 w 698230"/>
                <a:gd name="connsiteY64" fmla="*/ 293370 h 698182"/>
                <a:gd name="connsiteX65" fmla="*/ 302895 w 698230"/>
                <a:gd name="connsiteY65" fmla="*/ 315278 h 698182"/>
                <a:gd name="connsiteX66" fmla="*/ 274320 w 698230"/>
                <a:gd name="connsiteY66" fmla="*/ 295275 h 698182"/>
                <a:gd name="connsiteX67" fmla="*/ 282893 w 698230"/>
                <a:gd name="connsiteY67" fmla="*/ 250508 h 698182"/>
                <a:gd name="connsiteX68" fmla="*/ 279082 w 698230"/>
                <a:gd name="connsiteY68" fmla="*/ 239077 h 698182"/>
                <a:gd name="connsiteX69" fmla="*/ 246698 w 698230"/>
                <a:gd name="connsiteY69" fmla="*/ 207645 h 698182"/>
                <a:gd name="connsiteX70" fmla="*/ 257175 w 698230"/>
                <a:gd name="connsiteY70" fmla="*/ 174308 h 698182"/>
                <a:gd name="connsiteX71" fmla="*/ 301943 w 698230"/>
                <a:gd name="connsiteY71" fmla="*/ 168593 h 698182"/>
                <a:gd name="connsiteX72" fmla="*/ 311468 w 698230"/>
                <a:gd name="connsiteY72" fmla="*/ 160972 h 698182"/>
                <a:gd name="connsiteX73" fmla="*/ 331470 w 698230"/>
                <a:gd name="connsiteY73" fmla="*/ 120015 h 698182"/>
                <a:gd name="connsiteX74" fmla="*/ 365760 w 698230"/>
                <a:gd name="connsiteY74" fmla="*/ 120015 h 698182"/>
                <a:gd name="connsiteX75" fmla="*/ 385763 w 698230"/>
                <a:gd name="connsiteY75" fmla="*/ 160972 h 698182"/>
                <a:gd name="connsiteX76" fmla="*/ 395288 w 698230"/>
                <a:gd name="connsiteY76" fmla="*/ 168593 h 698182"/>
                <a:gd name="connsiteX77" fmla="*/ 440055 w 698230"/>
                <a:gd name="connsiteY77" fmla="*/ 174308 h 698182"/>
                <a:gd name="connsiteX78" fmla="*/ 452438 w 698230"/>
                <a:gd name="connsiteY78" fmla="*/ 207645 h 698182"/>
                <a:gd name="connsiteX79" fmla="*/ 641985 w 698230"/>
                <a:gd name="connsiteY79" fmla="*/ 167640 h 698182"/>
                <a:gd name="connsiteX80" fmla="*/ 532448 w 698230"/>
                <a:gd name="connsiteY80" fmla="*/ 316230 h 698182"/>
                <a:gd name="connsiteX81" fmla="*/ 562928 w 698230"/>
                <a:gd name="connsiteY81" fmla="*/ 166688 h 698182"/>
                <a:gd name="connsiteX82" fmla="*/ 641985 w 698230"/>
                <a:gd name="connsiteY82" fmla="*/ 166688 h 698182"/>
                <a:gd name="connsiteX83" fmla="*/ 641985 w 698230"/>
                <a:gd name="connsiteY83" fmla="*/ 167640 h 698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8230" h="698182">
                  <a:moveTo>
                    <a:pt x="670560" y="109538"/>
                  </a:moveTo>
                  <a:lnTo>
                    <a:pt x="562928" y="109538"/>
                  </a:lnTo>
                  <a:lnTo>
                    <a:pt x="562928" y="57150"/>
                  </a:lnTo>
                  <a:lnTo>
                    <a:pt x="568643" y="57150"/>
                  </a:lnTo>
                  <a:cubicBezTo>
                    <a:pt x="584835" y="57150"/>
                    <a:pt x="597218" y="44767"/>
                    <a:pt x="597218" y="28575"/>
                  </a:cubicBezTo>
                  <a:cubicBezTo>
                    <a:pt x="597218" y="12382"/>
                    <a:pt x="584835" y="0"/>
                    <a:pt x="568643" y="0"/>
                  </a:cubicBezTo>
                  <a:lnTo>
                    <a:pt x="130493" y="0"/>
                  </a:lnTo>
                  <a:cubicBezTo>
                    <a:pt x="114300" y="0"/>
                    <a:pt x="101918" y="12382"/>
                    <a:pt x="101918" y="28575"/>
                  </a:cubicBezTo>
                  <a:cubicBezTo>
                    <a:pt x="101918" y="44767"/>
                    <a:pt x="114300" y="57150"/>
                    <a:pt x="130493" y="57150"/>
                  </a:cubicBezTo>
                  <a:lnTo>
                    <a:pt x="136208" y="57150"/>
                  </a:lnTo>
                  <a:lnTo>
                    <a:pt x="136208" y="109538"/>
                  </a:lnTo>
                  <a:lnTo>
                    <a:pt x="28575" y="109538"/>
                  </a:lnTo>
                  <a:cubicBezTo>
                    <a:pt x="12383" y="109538"/>
                    <a:pt x="0" y="121920"/>
                    <a:pt x="0" y="138113"/>
                  </a:cubicBezTo>
                  <a:lnTo>
                    <a:pt x="0" y="167640"/>
                  </a:lnTo>
                  <a:cubicBezTo>
                    <a:pt x="0" y="263843"/>
                    <a:pt x="64770" y="347663"/>
                    <a:pt x="157162" y="373380"/>
                  </a:cubicBezTo>
                  <a:lnTo>
                    <a:pt x="209550" y="387668"/>
                  </a:lnTo>
                  <a:cubicBezTo>
                    <a:pt x="211455" y="390525"/>
                    <a:pt x="214312" y="393383"/>
                    <a:pt x="216218" y="395287"/>
                  </a:cubicBezTo>
                  <a:cubicBezTo>
                    <a:pt x="240982" y="420053"/>
                    <a:pt x="270510" y="436245"/>
                    <a:pt x="303848" y="443865"/>
                  </a:cubicBezTo>
                  <a:lnTo>
                    <a:pt x="303848" y="501015"/>
                  </a:lnTo>
                  <a:cubicBezTo>
                    <a:pt x="303848" y="521970"/>
                    <a:pt x="286703" y="539115"/>
                    <a:pt x="265748" y="539115"/>
                  </a:cubicBezTo>
                  <a:lnTo>
                    <a:pt x="265748" y="539115"/>
                  </a:lnTo>
                  <a:cubicBezTo>
                    <a:pt x="258128" y="539115"/>
                    <a:pt x="251460" y="545783"/>
                    <a:pt x="251460" y="553403"/>
                  </a:cubicBezTo>
                  <a:lnTo>
                    <a:pt x="251460" y="575310"/>
                  </a:lnTo>
                  <a:cubicBezTo>
                    <a:pt x="251460" y="582930"/>
                    <a:pt x="244793" y="589598"/>
                    <a:pt x="237173" y="589598"/>
                  </a:cubicBezTo>
                  <a:lnTo>
                    <a:pt x="218123" y="589598"/>
                  </a:lnTo>
                  <a:cubicBezTo>
                    <a:pt x="210503" y="589598"/>
                    <a:pt x="203835" y="596265"/>
                    <a:pt x="203835" y="603885"/>
                  </a:cubicBezTo>
                  <a:lnTo>
                    <a:pt x="203835" y="683895"/>
                  </a:lnTo>
                  <a:cubicBezTo>
                    <a:pt x="203835" y="691515"/>
                    <a:pt x="210503" y="698183"/>
                    <a:pt x="218123" y="698183"/>
                  </a:cubicBezTo>
                  <a:lnTo>
                    <a:pt x="480060" y="698183"/>
                  </a:lnTo>
                  <a:cubicBezTo>
                    <a:pt x="487680" y="698183"/>
                    <a:pt x="494347" y="691515"/>
                    <a:pt x="494347" y="683895"/>
                  </a:cubicBezTo>
                  <a:lnTo>
                    <a:pt x="494347" y="602933"/>
                  </a:lnTo>
                  <a:cubicBezTo>
                    <a:pt x="494347" y="595312"/>
                    <a:pt x="487680" y="588645"/>
                    <a:pt x="480060" y="588645"/>
                  </a:cubicBezTo>
                  <a:lnTo>
                    <a:pt x="461010" y="588645"/>
                  </a:lnTo>
                  <a:cubicBezTo>
                    <a:pt x="453390" y="588645"/>
                    <a:pt x="446723" y="581978"/>
                    <a:pt x="446723" y="574358"/>
                  </a:cubicBezTo>
                  <a:lnTo>
                    <a:pt x="446723" y="552450"/>
                  </a:lnTo>
                  <a:cubicBezTo>
                    <a:pt x="446723" y="544830"/>
                    <a:pt x="440055" y="538162"/>
                    <a:pt x="432435" y="538162"/>
                  </a:cubicBezTo>
                  <a:cubicBezTo>
                    <a:pt x="411480" y="538162"/>
                    <a:pt x="394335" y="521018"/>
                    <a:pt x="394335" y="500062"/>
                  </a:cubicBezTo>
                  <a:lnTo>
                    <a:pt x="394335" y="442912"/>
                  </a:lnTo>
                  <a:cubicBezTo>
                    <a:pt x="427673" y="435293"/>
                    <a:pt x="457200" y="419100"/>
                    <a:pt x="481965" y="394335"/>
                  </a:cubicBezTo>
                  <a:cubicBezTo>
                    <a:pt x="484822" y="391478"/>
                    <a:pt x="486728" y="389572"/>
                    <a:pt x="488632" y="386715"/>
                  </a:cubicBezTo>
                  <a:lnTo>
                    <a:pt x="541020" y="372428"/>
                  </a:lnTo>
                  <a:cubicBezTo>
                    <a:pt x="633413" y="347663"/>
                    <a:pt x="698183" y="262890"/>
                    <a:pt x="698183" y="166688"/>
                  </a:cubicBezTo>
                  <a:lnTo>
                    <a:pt x="698183" y="137160"/>
                  </a:lnTo>
                  <a:cubicBezTo>
                    <a:pt x="699135" y="122872"/>
                    <a:pt x="685800" y="109538"/>
                    <a:pt x="670560" y="109538"/>
                  </a:cubicBezTo>
                  <a:close/>
                  <a:moveTo>
                    <a:pt x="57150" y="167640"/>
                  </a:moveTo>
                  <a:lnTo>
                    <a:pt x="57150" y="166688"/>
                  </a:lnTo>
                  <a:lnTo>
                    <a:pt x="136208" y="166688"/>
                  </a:lnTo>
                  <a:cubicBezTo>
                    <a:pt x="138112" y="200025"/>
                    <a:pt x="143828" y="260033"/>
                    <a:pt x="166687" y="316230"/>
                  </a:cubicBezTo>
                  <a:cubicBezTo>
                    <a:pt x="102870" y="296228"/>
                    <a:pt x="57150" y="236220"/>
                    <a:pt x="57150" y="167640"/>
                  </a:cubicBezTo>
                  <a:close/>
                  <a:moveTo>
                    <a:pt x="401003" y="614362"/>
                  </a:moveTo>
                  <a:lnTo>
                    <a:pt x="401003" y="644843"/>
                  </a:lnTo>
                  <a:cubicBezTo>
                    <a:pt x="401003" y="649605"/>
                    <a:pt x="397193" y="652462"/>
                    <a:pt x="393382" y="652462"/>
                  </a:cubicBezTo>
                  <a:lnTo>
                    <a:pt x="306705" y="652462"/>
                  </a:lnTo>
                  <a:cubicBezTo>
                    <a:pt x="301943" y="652462"/>
                    <a:pt x="299085" y="648653"/>
                    <a:pt x="299085" y="644843"/>
                  </a:cubicBezTo>
                  <a:lnTo>
                    <a:pt x="299085" y="614362"/>
                  </a:lnTo>
                  <a:cubicBezTo>
                    <a:pt x="299085" y="609600"/>
                    <a:pt x="302895" y="605790"/>
                    <a:pt x="306705" y="605790"/>
                  </a:cubicBezTo>
                  <a:lnTo>
                    <a:pt x="393382" y="605790"/>
                  </a:lnTo>
                  <a:cubicBezTo>
                    <a:pt x="397193" y="605790"/>
                    <a:pt x="401003" y="609600"/>
                    <a:pt x="401003" y="614362"/>
                  </a:cubicBezTo>
                  <a:close/>
                  <a:moveTo>
                    <a:pt x="452438" y="207645"/>
                  </a:moveTo>
                  <a:lnTo>
                    <a:pt x="419100" y="239077"/>
                  </a:lnTo>
                  <a:cubicBezTo>
                    <a:pt x="416243" y="241935"/>
                    <a:pt x="414338" y="246697"/>
                    <a:pt x="415290" y="250508"/>
                  </a:cubicBezTo>
                  <a:lnTo>
                    <a:pt x="423863" y="295275"/>
                  </a:lnTo>
                  <a:cubicBezTo>
                    <a:pt x="426720" y="311468"/>
                    <a:pt x="409575" y="322897"/>
                    <a:pt x="395288" y="315278"/>
                  </a:cubicBezTo>
                  <a:lnTo>
                    <a:pt x="355282" y="293370"/>
                  </a:lnTo>
                  <a:cubicBezTo>
                    <a:pt x="351473" y="291465"/>
                    <a:pt x="346710" y="291465"/>
                    <a:pt x="342900" y="293370"/>
                  </a:cubicBezTo>
                  <a:lnTo>
                    <a:pt x="302895" y="315278"/>
                  </a:lnTo>
                  <a:cubicBezTo>
                    <a:pt x="288607" y="322897"/>
                    <a:pt x="271463" y="310515"/>
                    <a:pt x="274320" y="295275"/>
                  </a:cubicBezTo>
                  <a:lnTo>
                    <a:pt x="282893" y="250508"/>
                  </a:lnTo>
                  <a:cubicBezTo>
                    <a:pt x="283845" y="246697"/>
                    <a:pt x="281940" y="241935"/>
                    <a:pt x="279082" y="239077"/>
                  </a:cubicBezTo>
                  <a:lnTo>
                    <a:pt x="246698" y="207645"/>
                  </a:lnTo>
                  <a:cubicBezTo>
                    <a:pt x="235268" y="196215"/>
                    <a:pt x="240982" y="177165"/>
                    <a:pt x="257175" y="174308"/>
                  </a:cubicBezTo>
                  <a:lnTo>
                    <a:pt x="301943" y="168593"/>
                  </a:lnTo>
                  <a:cubicBezTo>
                    <a:pt x="305753" y="167640"/>
                    <a:pt x="309563" y="165735"/>
                    <a:pt x="311468" y="160972"/>
                  </a:cubicBezTo>
                  <a:lnTo>
                    <a:pt x="331470" y="120015"/>
                  </a:lnTo>
                  <a:cubicBezTo>
                    <a:pt x="338138" y="105727"/>
                    <a:pt x="359093" y="105727"/>
                    <a:pt x="365760" y="120015"/>
                  </a:cubicBezTo>
                  <a:lnTo>
                    <a:pt x="385763" y="160972"/>
                  </a:lnTo>
                  <a:cubicBezTo>
                    <a:pt x="387668" y="164783"/>
                    <a:pt x="391478" y="167640"/>
                    <a:pt x="395288" y="168593"/>
                  </a:cubicBezTo>
                  <a:lnTo>
                    <a:pt x="440055" y="174308"/>
                  </a:lnTo>
                  <a:cubicBezTo>
                    <a:pt x="457200" y="177165"/>
                    <a:pt x="463868" y="197168"/>
                    <a:pt x="452438" y="207645"/>
                  </a:cubicBezTo>
                  <a:close/>
                  <a:moveTo>
                    <a:pt x="641985" y="167640"/>
                  </a:moveTo>
                  <a:cubicBezTo>
                    <a:pt x="641985" y="236220"/>
                    <a:pt x="597218" y="295275"/>
                    <a:pt x="532448" y="316230"/>
                  </a:cubicBezTo>
                  <a:cubicBezTo>
                    <a:pt x="555308" y="260033"/>
                    <a:pt x="561023" y="200025"/>
                    <a:pt x="562928" y="166688"/>
                  </a:cubicBezTo>
                  <a:lnTo>
                    <a:pt x="641985" y="166688"/>
                  </a:lnTo>
                  <a:lnTo>
                    <a:pt x="641985" y="1676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3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7" grpId="0"/>
      <p:bldP spid="138" grpId="0"/>
      <p:bldP spid="139" grpId="0"/>
      <p:bldP spid="140" grpId="0"/>
      <p:bldP spid="189" grpId="0" animBg="1"/>
      <p:bldP spid="1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AAA6A93-7893-45E1-8724-A22659539630}"/>
              </a:ext>
            </a:extLst>
          </p:cNvPr>
          <p:cNvSpPr/>
          <p:nvPr/>
        </p:nvSpPr>
        <p:spPr>
          <a:xfrm>
            <a:off x="3571023" y="67616"/>
            <a:ext cx="2095382" cy="54898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992763-009E-4F4C-9EA5-DFD50E824C18}"/>
              </a:ext>
            </a:extLst>
          </p:cNvPr>
          <p:cNvSpPr txBox="1"/>
          <p:nvPr/>
        </p:nvSpPr>
        <p:spPr>
          <a:xfrm>
            <a:off x="3581183" y="18946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Phần </a:t>
            </a:r>
            <a:r>
              <a:rPr lang="en-US" sz="3600" dirty="0">
                <a:solidFill>
                  <a:srgbClr val="002060"/>
                </a:solidFill>
                <a:latin typeface="Bahnschrift Condensed" panose="020B0502040204020203" pitchFamily="34" charset="0"/>
              </a:rPr>
              <a:t>3-</a:t>
            </a:r>
            <a:r>
              <a:rPr lang="en-GB" sz="3600" b="1" dirty="0">
                <a:solidFill>
                  <a:srgbClr val="002060"/>
                </a:solidFill>
                <a:latin typeface="Bahnschrift Condensed" panose="020B0502040204020203" pitchFamily="34" charset="0"/>
              </a:rPr>
              <a:t>ERD</a:t>
            </a:r>
            <a:endParaRPr lang="en-US" sz="3600" dirty="0">
              <a:solidFill>
                <a:srgbClr val="002060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9028E-193E-6CDF-2D21-E2671CA5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65275"/>
            <a:ext cx="8001000" cy="44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F13845-9D86-4A82-B7A9-74E3ED211024}"/>
              </a:ext>
            </a:extLst>
          </p:cNvPr>
          <p:cNvGrpSpPr/>
          <p:nvPr/>
        </p:nvGrpSpPr>
        <p:grpSpPr>
          <a:xfrm>
            <a:off x="313664" y="999812"/>
            <a:ext cx="8675207" cy="3778167"/>
            <a:chOff x="367779" y="1251893"/>
            <a:chExt cx="8675207" cy="3356658"/>
          </a:xfrm>
        </p:grpSpPr>
        <p:sp>
          <p:nvSpPr>
            <p:cNvPr id="62" name="Google Shape;857;p28">
              <a:extLst>
                <a:ext uri="{FF2B5EF4-FFF2-40B4-BE49-F238E27FC236}">
                  <a16:creationId xmlns:a16="http://schemas.microsoft.com/office/drawing/2014/main" id="{93ACAD91-EB87-4F16-BB45-348A5C8C5ED8}"/>
                </a:ext>
              </a:extLst>
            </p:cNvPr>
            <p:cNvSpPr txBox="1"/>
            <p:nvPr/>
          </p:nvSpPr>
          <p:spPr>
            <a:xfrm>
              <a:off x="7629903" y="3486150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2200" b="1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" name="Google Shape;853;p28">
              <a:extLst>
                <a:ext uri="{FF2B5EF4-FFF2-40B4-BE49-F238E27FC236}">
                  <a16:creationId xmlns:a16="http://schemas.microsoft.com/office/drawing/2014/main" id="{76C698E0-DA05-498D-AFF7-34843B57EC60}"/>
                </a:ext>
              </a:extLst>
            </p:cNvPr>
            <p:cNvSpPr txBox="1"/>
            <p:nvPr/>
          </p:nvSpPr>
          <p:spPr>
            <a:xfrm>
              <a:off x="1875869" y="3371108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</a:p>
          </p:txBody>
        </p:sp>
        <p:sp>
          <p:nvSpPr>
            <p:cNvPr id="54" name="Google Shape;849;p28">
              <a:extLst>
                <a:ext uri="{FF2B5EF4-FFF2-40B4-BE49-F238E27FC236}">
                  <a16:creationId xmlns:a16="http://schemas.microsoft.com/office/drawing/2014/main" id="{BAA03E50-DD90-4736-A847-DB1F2059C5E9}"/>
                </a:ext>
              </a:extLst>
            </p:cNvPr>
            <p:cNvSpPr txBox="1"/>
            <p:nvPr/>
          </p:nvSpPr>
          <p:spPr>
            <a:xfrm>
              <a:off x="3299390" y="3377651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 ExtraBold"/>
                  <a:cs typeface="Fira Sans Extra Condensed ExtraBold"/>
                  <a:sym typeface="Fira Sans Extra Condensed ExtraBold"/>
                </a:rPr>
                <a:t>03</a:t>
              </a:r>
              <a:endParaRPr sz="2200" dirty="0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  <p:sp>
          <p:nvSpPr>
            <p:cNvPr id="66" name="Google Shape;861;p28">
              <a:extLst>
                <a:ext uri="{FF2B5EF4-FFF2-40B4-BE49-F238E27FC236}">
                  <a16:creationId xmlns:a16="http://schemas.microsoft.com/office/drawing/2014/main" id="{CAEA70F5-B829-4A7A-A097-1D7F0C77A404}"/>
                </a:ext>
              </a:extLst>
            </p:cNvPr>
            <p:cNvSpPr txBox="1"/>
            <p:nvPr/>
          </p:nvSpPr>
          <p:spPr>
            <a:xfrm>
              <a:off x="3469185" y="1251893"/>
              <a:ext cx="964800" cy="11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>
                <a:solidFill>
                  <a:srgbClr val="0AB14A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60" name="Google Shape;855;p28">
              <a:extLst>
                <a:ext uri="{FF2B5EF4-FFF2-40B4-BE49-F238E27FC236}">
                  <a16:creationId xmlns:a16="http://schemas.microsoft.com/office/drawing/2014/main" id="{FE664BAF-A7CC-4EBE-8441-369521211B40}"/>
                </a:ext>
              </a:extLst>
            </p:cNvPr>
            <p:cNvSpPr txBox="1"/>
            <p:nvPr/>
          </p:nvSpPr>
          <p:spPr>
            <a:xfrm>
              <a:off x="4756282" y="3363988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 dirty="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2200" b="1" dirty="0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" name="Google Shape;849;p28">
              <a:extLst>
                <a:ext uri="{FF2B5EF4-FFF2-40B4-BE49-F238E27FC236}">
                  <a16:creationId xmlns:a16="http://schemas.microsoft.com/office/drawing/2014/main" id="{6EDFA867-8056-4EBE-9E91-396FB52C1C81}"/>
                </a:ext>
              </a:extLst>
            </p:cNvPr>
            <p:cNvSpPr txBox="1"/>
            <p:nvPr/>
          </p:nvSpPr>
          <p:spPr>
            <a:xfrm>
              <a:off x="6187805" y="3486150"/>
              <a:ext cx="1280100" cy="5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Bahnschrift SemiBold SemiConden" panose="020B0502040204020203" pitchFamily="34" charset="0"/>
                  <a:ea typeface="Fira Sans Extra Condensed ExtraBold"/>
                  <a:cs typeface="Fira Sans Extra Condensed ExtraBold"/>
                  <a:sym typeface="Fira Sans Extra Condensed ExtraBold"/>
                </a:rPr>
                <a:t>05</a:t>
              </a:r>
              <a:endParaRPr sz="2200">
                <a:solidFill>
                  <a:schemeClr val="lt1"/>
                </a:solidFill>
                <a:latin typeface="Bahnschrift SemiBold SemiConden" panose="020B0502040204020203" pitchFamily="34" charset="0"/>
                <a:ea typeface="Fira Sans Extra Condensed ExtraBold"/>
                <a:cs typeface="Fira Sans Extra Condensed ExtraBold"/>
                <a:sym typeface="Fira Sans Extra Condensed ExtraBold"/>
              </a:endParaRPr>
            </a:p>
          </p:txBody>
        </p:sp>
        <p:sp>
          <p:nvSpPr>
            <p:cNvPr id="109" name="Google Shape;803;p28">
              <a:extLst>
                <a:ext uri="{FF2B5EF4-FFF2-40B4-BE49-F238E27FC236}">
                  <a16:creationId xmlns:a16="http://schemas.microsoft.com/office/drawing/2014/main" id="{455E349C-15EC-410E-8EA4-490B1C780B82}"/>
                </a:ext>
              </a:extLst>
            </p:cNvPr>
            <p:cNvSpPr/>
            <p:nvPr/>
          </p:nvSpPr>
          <p:spPr>
            <a:xfrm>
              <a:off x="367779" y="1290374"/>
              <a:ext cx="8675207" cy="3318177"/>
            </a:xfrm>
            <a:prstGeom prst="roundRect">
              <a:avLst>
                <a:gd name="adj" fmla="val 12194"/>
              </a:avLst>
            </a:prstGeom>
            <a:solidFill>
              <a:srgbClr val="007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2" name="Google Shape;402;p22">
            <a:extLst>
              <a:ext uri="{FF2B5EF4-FFF2-40B4-BE49-F238E27FC236}">
                <a16:creationId xmlns:a16="http://schemas.microsoft.com/office/drawing/2014/main" id="{94436CD0-5BD8-4E90-BEC6-6BAA4A65DFC7}"/>
              </a:ext>
            </a:extLst>
          </p:cNvPr>
          <p:cNvSpPr/>
          <p:nvPr/>
        </p:nvSpPr>
        <p:spPr>
          <a:xfrm>
            <a:off x="-1417637" y="4681081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0AAC48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402;p22">
            <a:extLst>
              <a:ext uri="{FF2B5EF4-FFF2-40B4-BE49-F238E27FC236}">
                <a16:creationId xmlns:a16="http://schemas.microsoft.com/office/drawing/2014/main" id="{1486ABE5-9F6A-413B-9F03-715B757D4A32}"/>
              </a:ext>
            </a:extLst>
          </p:cNvPr>
          <p:cNvSpPr/>
          <p:nvPr/>
        </p:nvSpPr>
        <p:spPr>
          <a:xfrm>
            <a:off x="-1417637" y="4026677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0" y="3032"/>
                  <a:pt x="0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1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1" y="88"/>
                  <a:pt x="3624" y="1"/>
                  <a:pt x="3397" y="1"/>
                </a:cubicBezTo>
                <a:close/>
              </a:path>
            </a:pathLst>
          </a:custGeom>
          <a:solidFill>
            <a:srgbClr val="F26F1E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404;p22">
            <a:extLst>
              <a:ext uri="{FF2B5EF4-FFF2-40B4-BE49-F238E27FC236}">
                <a16:creationId xmlns:a16="http://schemas.microsoft.com/office/drawing/2014/main" id="{BA9D304B-970E-46FE-B283-77C7CAE75608}"/>
              </a:ext>
            </a:extLst>
          </p:cNvPr>
          <p:cNvSpPr/>
          <p:nvPr/>
        </p:nvSpPr>
        <p:spPr>
          <a:xfrm>
            <a:off x="-1417637" y="3373937"/>
            <a:ext cx="807700" cy="787250"/>
          </a:xfrm>
          <a:custGeom>
            <a:avLst/>
            <a:gdLst/>
            <a:ahLst/>
            <a:cxnLst/>
            <a:rect l="l" t="t" r="r" b="b"/>
            <a:pathLst>
              <a:path w="6793" h="6621" extrusionOk="0">
                <a:moveTo>
                  <a:pt x="3397" y="1"/>
                </a:moveTo>
                <a:cubicBezTo>
                  <a:pt x="3169" y="1"/>
                  <a:pt x="2942" y="88"/>
                  <a:pt x="2771" y="262"/>
                </a:cubicBezTo>
                <a:lnTo>
                  <a:pt x="343" y="2684"/>
                </a:lnTo>
                <a:cubicBezTo>
                  <a:pt x="1" y="3032"/>
                  <a:pt x="1" y="3593"/>
                  <a:pt x="343" y="3936"/>
                </a:cubicBezTo>
                <a:lnTo>
                  <a:pt x="2771" y="6363"/>
                </a:lnTo>
                <a:cubicBezTo>
                  <a:pt x="2942" y="6535"/>
                  <a:pt x="3169" y="6620"/>
                  <a:pt x="3397" y="6620"/>
                </a:cubicBezTo>
                <a:cubicBezTo>
                  <a:pt x="3624" y="6620"/>
                  <a:pt x="3852" y="6535"/>
                  <a:pt x="4023" y="6363"/>
                </a:cubicBezTo>
                <a:lnTo>
                  <a:pt x="6450" y="3936"/>
                </a:lnTo>
                <a:cubicBezTo>
                  <a:pt x="6793" y="3593"/>
                  <a:pt x="6793" y="3032"/>
                  <a:pt x="6450" y="2684"/>
                </a:cubicBezTo>
                <a:lnTo>
                  <a:pt x="4023" y="262"/>
                </a:lnTo>
                <a:cubicBezTo>
                  <a:pt x="3852" y="88"/>
                  <a:pt x="3624" y="1"/>
                  <a:pt x="3397" y="1"/>
                </a:cubicBezTo>
                <a:close/>
              </a:path>
            </a:pathLst>
          </a:custGeom>
          <a:solidFill>
            <a:srgbClr val="0067B2">
              <a:lumMod val="60000"/>
              <a:lumOff val="4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406;p22">
            <a:extLst>
              <a:ext uri="{FF2B5EF4-FFF2-40B4-BE49-F238E27FC236}">
                <a16:creationId xmlns:a16="http://schemas.microsoft.com/office/drawing/2014/main" id="{2B828C0C-3AC4-49C6-88F3-08839D99129F}"/>
              </a:ext>
            </a:extLst>
          </p:cNvPr>
          <p:cNvSpPr/>
          <p:nvPr/>
        </p:nvSpPr>
        <p:spPr>
          <a:xfrm>
            <a:off x="-1417756" y="2719890"/>
            <a:ext cx="807819" cy="787131"/>
          </a:xfrm>
          <a:custGeom>
            <a:avLst/>
            <a:gdLst/>
            <a:ahLst/>
            <a:cxnLst/>
            <a:rect l="l" t="t" r="r" b="b"/>
            <a:pathLst>
              <a:path w="6794" h="6620" extrusionOk="0">
                <a:moveTo>
                  <a:pt x="3397" y="0"/>
                </a:moveTo>
                <a:cubicBezTo>
                  <a:pt x="3170" y="0"/>
                  <a:pt x="2942" y="86"/>
                  <a:pt x="2771" y="257"/>
                </a:cubicBezTo>
                <a:lnTo>
                  <a:pt x="344" y="2685"/>
                </a:lnTo>
                <a:cubicBezTo>
                  <a:pt x="1" y="3027"/>
                  <a:pt x="1" y="3589"/>
                  <a:pt x="344" y="3937"/>
                </a:cubicBezTo>
                <a:lnTo>
                  <a:pt x="2771" y="6359"/>
                </a:lnTo>
                <a:cubicBezTo>
                  <a:pt x="2942" y="6533"/>
                  <a:pt x="3170" y="6620"/>
                  <a:pt x="3397" y="6620"/>
                </a:cubicBezTo>
                <a:cubicBezTo>
                  <a:pt x="3624" y="6620"/>
                  <a:pt x="3852" y="6533"/>
                  <a:pt x="4023" y="6359"/>
                </a:cubicBezTo>
                <a:lnTo>
                  <a:pt x="6445" y="3937"/>
                </a:lnTo>
                <a:cubicBezTo>
                  <a:pt x="6793" y="3589"/>
                  <a:pt x="6793" y="3027"/>
                  <a:pt x="6445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AB14A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408;p22">
            <a:extLst>
              <a:ext uri="{FF2B5EF4-FFF2-40B4-BE49-F238E27FC236}">
                <a16:creationId xmlns:a16="http://schemas.microsoft.com/office/drawing/2014/main" id="{4A6A3695-1031-4C51-A198-5F5CEECDE64E}"/>
              </a:ext>
            </a:extLst>
          </p:cNvPr>
          <p:cNvSpPr/>
          <p:nvPr/>
        </p:nvSpPr>
        <p:spPr>
          <a:xfrm>
            <a:off x="-1417637" y="2066793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8" y="0"/>
                </a:moveTo>
                <a:cubicBezTo>
                  <a:pt x="3172" y="0"/>
                  <a:pt x="2944" y="87"/>
                  <a:pt x="2770" y="262"/>
                </a:cubicBezTo>
                <a:lnTo>
                  <a:pt x="349" y="2683"/>
                </a:lnTo>
                <a:cubicBezTo>
                  <a:pt x="0" y="3032"/>
                  <a:pt x="0" y="3593"/>
                  <a:pt x="349" y="3941"/>
                </a:cubicBezTo>
                <a:lnTo>
                  <a:pt x="2770" y="6363"/>
                </a:lnTo>
                <a:cubicBezTo>
                  <a:pt x="2944" y="6534"/>
                  <a:pt x="3172" y="6620"/>
                  <a:pt x="3398" y="6620"/>
                </a:cubicBezTo>
                <a:cubicBezTo>
                  <a:pt x="3625" y="6620"/>
                  <a:pt x="3851" y="6534"/>
                  <a:pt x="4022" y="6363"/>
                </a:cubicBezTo>
                <a:lnTo>
                  <a:pt x="6450" y="3941"/>
                </a:lnTo>
                <a:cubicBezTo>
                  <a:pt x="6792" y="3593"/>
                  <a:pt x="6792" y="3032"/>
                  <a:pt x="6450" y="2683"/>
                </a:cubicBezTo>
                <a:lnTo>
                  <a:pt x="4022" y="262"/>
                </a:lnTo>
                <a:cubicBezTo>
                  <a:pt x="3851" y="87"/>
                  <a:pt x="3625" y="0"/>
                  <a:pt x="3398" y="0"/>
                </a:cubicBezTo>
                <a:close/>
              </a:path>
            </a:pathLst>
          </a:custGeom>
          <a:solidFill>
            <a:srgbClr val="F26F1E"/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410;p22">
            <a:extLst>
              <a:ext uri="{FF2B5EF4-FFF2-40B4-BE49-F238E27FC236}">
                <a16:creationId xmlns:a16="http://schemas.microsoft.com/office/drawing/2014/main" id="{B00BBFB6-4DF5-415C-9A52-F1AB9BF7406B}"/>
              </a:ext>
            </a:extLst>
          </p:cNvPr>
          <p:cNvSpPr/>
          <p:nvPr/>
        </p:nvSpPr>
        <p:spPr>
          <a:xfrm>
            <a:off x="-1417637" y="1425446"/>
            <a:ext cx="807700" cy="787131"/>
          </a:xfrm>
          <a:custGeom>
            <a:avLst/>
            <a:gdLst/>
            <a:ahLst/>
            <a:cxnLst/>
            <a:rect l="l" t="t" r="r" b="b"/>
            <a:pathLst>
              <a:path w="6793" h="6620" extrusionOk="0">
                <a:moveTo>
                  <a:pt x="3397" y="0"/>
                </a:moveTo>
                <a:cubicBezTo>
                  <a:pt x="3169" y="0"/>
                  <a:pt x="2942" y="86"/>
                  <a:pt x="2771" y="257"/>
                </a:cubicBezTo>
                <a:lnTo>
                  <a:pt x="343" y="2685"/>
                </a:lnTo>
                <a:cubicBezTo>
                  <a:pt x="1" y="3027"/>
                  <a:pt x="1" y="3588"/>
                  <a:pt x="343" y="3937"/>
                </a:cubicBezTo>
                <a:lnTo>
                  <a:pt x="2771" y="6358"/>
                </a:lnTo>
                <a:cubicBezTo>
                  <a:pt x="2942" y="6533"/>
                  <a:pt x="3169" y="6620"/>
                  <a:pt x="3397" y="6620"/>
                </a:cubicBezTo>
                <a:cubicBezTo>
                  <a:pt x="3624" y="6620"/>
                  <a:pt x="3852" y="6533"/>
                  <a:pt x="4023" y="6358"/>
                </a:cubicBezTo>
                <a:lnTo>
                  <a:pt x="6450" y="3937"/>
                </a:lnTo>
                <a:cubicBezTo>
                  <a:pt x="6793" y="3588"/>
                  <a:pt x="6793" y="3027"/>
                  <a:pt x="6450" y="2685"/>
                </a:cubicBezTo>
                <a:lnTo>
                  <a:pt x="4023" y="257"/>
                </a:lnTo>
                <a:cubicBezTo>
                  <a:pt x="3852" y="86"/>
                  <a:pt x="3624" y="0"/>
                  <a:pt x="3397" y="0"/>
                </a:cubicBezTo>
                <a:close/>
              </a:path>
            </a:pathLst>
          </a:custGeom>
          <a:solidFill>
            <a:srgbClr val="0067B2">
              <a:lumMod val="90000"/>
              <a:lumOff val="10000"/>
            </a:srgbClr>
          </a:solidFill>
          <a:ln w="38100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7B9F51BA-AF0B-4B6F-83E9-D56A9E758C26}"/>
              </a:ext>
            </a:extLst>
          </p:cNvPr>
          <p:cNvSpPr/>
          <p:nvPr/>
        </p:nvSpPr>
        <p:spPr>
          <a:xfrm>
            <a:off x="754410" y="157519"/>
            <a:ext cx="7932390" cy="74303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3" name="TextBox 622">
            <a:extLst>
              <a:ext uri="{FF2B5EF4-FFF2-40B4-BE49-F238E27FC236}">
                <a16:creationId xmlns:a16="http://schemas.microsoft.com/office/drawing/2014/main" id="{5E90F2D7-B056-479C-B202-E0EAA0CE361F}"/>
              </a:ext>
            </a:extLst>
          </p:cNvPr>
          <p:cNvSpPr txBox="1"/>
          <p:nvPr/>
        </p:nvSpPr>
        <p:spPr>
          <a:xfrm>
            <a:off x="2477318" y="187483"/>
            <a:ext cx="5912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spc="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Phần </a:t>
            </a:r>
            <a:r>
              <a:rPr lang="en-US" sz="4000" spc="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4</a:t>
            </a:r>
            <a:r>
              <a:rPr lang="vi-VN" sz="4000" spc="2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_ USER CASE</a:t>
            </a:r>
          </a:p>
          <a:p>
            <a:endParaRPr lang="en-US" sz="4000" spc="200" dirty="0">
              <a:solidFill>
                <a:schemeClr val="bg1"/>
              </a:solidFill>
              <a:latin typeface="Bahnschrift SemiBold SemiConden" panose="020B0502040204020203" pitchFamily="34" charset="0"/>
            </a:endParaRPr>
          </a:p>
        </p:txBody>
      </p: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1579EFB2-0F88-4AA7-B0AF-FA9BD0C91565}"/>
              </a:ext>
            </a:extLst>
          </p:cNvPr>
          <p:cNvGrpSpPr/>
          <p:nvPr/>
        </p:nvGrpSpPr>
        <p:grpSpPr>
          <a:xfrm>
            <a:off x="3314700" y="957345"/>
            <a:ext cx="2514600" cy="85780"/>
            <a:chOff x="3314700" y="1040475"/>
            <a:chExt cx="2514600" cy="85780"/>
          </a:xfrm>
        </p:grpSpPr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5BFF60C9-7B6F-4142-9E85-CF15A2DAFB5F}"/>
                </a:ext>
              </a:extLst>
            </p:cNvPr>
            <p:cNvCxnSpPr>
              <a:cxnSpLocks/>
            </p:cNvCxnSpPr>
            <p:nvPr/>
          </p:nvCxnSpPr>
          <p:spPr>
            <a:xfrm>
              <a:off x="3314700" y="1083365"/>
              <a:ext cx="2514600" cy="0"/>
            </a:xfrm>
            <a:prstGeom prst="line">
              <a:avLst/>
            </a:prstGeom>
            <a:ln w="12700">
              <a:solidFill>
                <a:srgbClr val="F26F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4DF923D-9736-4025-925C-6DB96A739A9C}"/>
                </a:ext>
              </a:extLst>
            </p:cNvPr>
            <p:cNvSpPr/>
            <p:nvPr/>
          </p:nvSpPr>
          <p:spPr>
            <a:xfrm>
              <a:off x="3571820" y="1040475"/>
              <a:ext cx="85780" cy="85780"/>
            </a:xfrm>
            <a:prstGeom prst="ellipse">
              <a:avLst/>
            </a:prstGeom>
            <a:solidFill>
              <a:srgbClr val="0067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B7C02EEB-3241-4AB5-AC06-B125DE8E0D38}"/>
                </a:ext>
              </a:extLst>
            </p:cNvPr>
            <p:cNvSpPr/>
            <p:nvPr/>
          </p:nvSpPr>
          <p:spPr>
            <a:xfrm>
              <a:off x="3954736" y="1040475"/>
              <a:ext cx="85780" cy="85780"/>
            </a:xfrm>
            <a:prstGeom prst="ellipse">
              <a:avLst/>
            </a:prstGeom>
            <a:solidFill>
              <a:srgbClr val="F26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6CF0EBCF-B487-4F75-876D-43CD7744DAFA}"/>
                </a:ext>
              </a:extLst>
            </p:cNvPr>
            <p:cNvSpPr/>
            <p:nvPr/>
          </p:nvSpPr>
          <p:spPr>
            <a:xfrm>
              <a:off x="4337652" y="1040475"/>
              <a:ext cx="85780" cy="85780"/>
            </a:xfrm>
            <a:prstGeom prst="ellipse">
              <a:avLst/>
            </a:prstGeom>
            <a:solidFill>
              <a:srgbClr val="0AB1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C596748-039B-4BA4-B625-69991190450C}"/>
                </a:ext>
              </a:extLst>
            </p:cNvPr>
            <p:cNvSpPr/>
            <p:nvPr/>
          </p:nvSpPr>
          <p:spPr>
            <a:xfrm>
              <a:off x="4720568" y="1040475"/>
              <a:ext cx="85780" cy="85780"/>
            </a:xfrm>
            <a:prstGeom prst="ellipse">
              <a:avLst/>
            </a:prstGeom>
            <a:solidFill>
              <a:srgbClr val="38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79B5619-494C-414B-BCD7-36131C385C25}"/>
                </a:ext>
              </a:extLst>
            </p:cNvPr>
            <p:cNvSpPr/>
            <p:nvPr/>
          </p:nvSpPr>
          <p:spPr>
            <a:xfrm>
              <a:off x="5103484" y="1040475"/>
              <a:ext cx="85780" cy="85780"/>
            </a:xfrm>
            <a:prstGeom prst="ellipse">
              <a:avLst/>
            </a:prstGeom>
            <a:solidFill>
              <a:srgbClr val="F7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DA2EA192-778E-4319-BA75-28A294B2A6ED}"/>
                </a:ext>
              </a:extLst>
            </p:cNvPr>
            <p:cNvSpPr/>
            <p:nvPr/>
          </p:nvSpPr>
          <p:spPr>
            <a:xfrm>
              <a:off x="5486400" y="1040475"/>
              <a:ext cx="85780" cy="85780"/>
            </a:xfrm>
            <a:prstGeom prst="ellipse">
              <a:avLst/>
            </a:prstGeom>
            <a:solidFill>
              <a:srgbClr val="45F4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026C2E-49A9-EA87-4E7D-6FCB878DC11D}"/>
              </a:ext>
            </a:extLst>
          </p:cNvPr>
          <p:cNvSpPr txBox="1"/>
          <p:nvPr/>
        </p:nvSpPr>
        <p:spPr>
          <a:xfrm>
            <a:off x="7726587" y="1953048"/>
            <a:ext cx="13260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USE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  </a:t>
            </a: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CASE 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  </a:t>
            </a:r>
            <a:r>
              <a:rPr lang="vi-VN" sz="36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Tổng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16797-A74B-3B83-C0F6-7A65EC4B8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2383"/>
            <a:ext cx="7325866" cy="355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mart Goal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D9078"/>
      </a:accent1>
      <a:accent2>
        <a:srgbClr val="B4436C"/>
      </a:accent2>
      <a:accent3>
        <a:srgbClr val="93B5C6"/>
      </a:accent3>
      <a:accent4>
        <a:srgbClr val="F28154"/>
      </a:accent4>
      <a:accent5>
        <a:srgbClr val="F2C14E"/>
      </a:accent5>
      <a:accent6>
        <a:srgbClr val="5FAD5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2886</TotalTime>
  <Words>412</Words>
  <Application>Microsoft Office PowerPoint</Application>
  <PresentationFormat>On-screen Show (16:9)</PresentationFormat>
  <Paragraphs>107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iCiel LesFruits</vt:lpstr>
      <vt:lpstr>Raleway Thin</vt:lpstr>
      <vt:lpstr>Bahnschrift Condensed</vt:lpstr>
      <vt:lpstr>Fira Sans Extra Condensed Black</vt:lpstr>
      <vt:lpstr>Bahnschrift SemiBold SemiConden</vt:lpstr>
      <vt:lpstr>Roboto</vt:lpstr>
      <vt:lpstr>#9Slide01 Tieu de ngan</vt:lpstr>
      <vt:lpstr>Bahnschrift Light SemiCondensed</vt:lpstr>
      <vt:lpstr>Brush Script MT</vt:lpstr>
      <vt:lpstr>Wingdings</vt:lpstr>
      <vt:lpstr>Smart Goals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ASUS</dc:creator>
  <dc:description>9Slide.vn</dc:description>
  <cp:lastModifiedBy>Asus</cp:lastModifiedBy>
  <cp:revision>149</cp:revision>
  <dcterms:modified xsi:type="dcterms:W3CDTF">2023-04-19T14:53:02Z</dcterms:modified>
  <cp:category>9Slide.vn</cp:category>
</cp:coreProperties>
</file>